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256" r:id="rId5"/>
  </p:sldIdLst>
  <p:sldSz cx="6858000" cy="9906000" type="A4"/>
  <p:notesSz cx="9144000" cy="6858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3120" userDrawn="1">
          <p15:clr>
            <a:srgbClr val="A4A3A4"/>
          </p15:clr>
        </p15:guide>
        <p15:guide id="2" pos="216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D3A103A-03AC-4719-A5EA-FC33B4841F87}" v="3" dt="2026-06-26T13:51:14.77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p:scale>
          <a:sx n="90" d="100"/>
          <a:sy n="90" d="100"/>
        </p:scale>
        <p:origin x="1910" y="-970"/>
      </p:cViewPr>
      <p:guideLst>
        <p:guide orient="horz" pos="3120"/>
        <p:guide pos="216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viewProps" Target="view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presProps" Target="presProps.xml"/><Relationship Id="rId11" Type="http://schemas.microsoft.com/office/2015/10/relationships/revisionInfo" Target="revisionInfo.xml"/><Relationship Id="rId5" Type="http://schemas.openxmlformats.org/officeDocument/2006/relationships/slide" Target="slides/slide1.xml"/><Relationship Id="rId10"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eegan Spiers" userId="70883461-40d5-492b-9bb9-6d178bef7676" providerId="ADAL" clId="{4D3A103A-03AC-4719-A5EA-FC33B4841F87}"/>
    <pc:docChg chg="undo custSel modSld">
      <pc:chgData name="Reegan Spiers" userId="70883461-40d5-492b-9bb9-6d178bef7676" providerId="ADAL" clId="{4D3A103A-03AC-4719-A5EA-FC33B4841F87}" dt="2026-06-26T13:51:37.653" v="573" actId="1076"/>
      <pc:docMkLst>
        <pc:docMk/>
      </pc:docMkLst>
      <pc:sldChg chg="addSp delSp modSp mod">
        <pc:chgData name="Reegan Spiers" userId="70883461-40d5-492b-9bb9-6d178bef7676" providerId="ADAL" clId="{4D3A103A-03AC-4719-A5EA-FC33B4841F87}" dt="2026-06-26T13:51:37.653" v="573" actId="1076"/>
        <pc:sldMkLst>
          <pc:docMk/>
          <pc:sldMk cId="4164329254" sldId="256"/>
        </pc:sldMkLst>
        <pc:spChg chg="add mod">
          <ac:chgData name="Reegan Spiers" userId="70883461-40d5-492b-9bb9-6d178bef7676" providerId="ADAL" clId="{4D3A103A-03AC-4719-A5EA-FC33B4841F87}" dt="2026-06-26T13:26:30.944" v="505" actId="1076"/>
          <ac:spMkLst>
            <pc:docMk/>
            <pc:sldMk cId="4164329254" sldId="256"/>
            <ac:spMk id="2" creationId="{D34E026E-D919-7D06-798E-360DA90C710B}"/>
          </ac:spMkLst>
        </pc:spChg>
        <pc:spChg chg="add mod">
          <ac:chgData name="Reegan Spiers" userId="70883461-40d5-492b-9bb9-6d178bef7676" providerId="ADAL" clId="{4D3A103A-03AC-4719-A5EA-FC33B4841F87}" dt="2026-06-26T13:26:57.746" v="513" actId="20577"/>
          <ac:spMkLst>
            <pc:docMk/>
            <pc:sldMk cId="4164329254" sldId="256"/>
            <ac:spMk id="4" creationId="{BCDF9D92-C449-9628-6B55-CB88AF188F57}"/>
          </ac:spMkLst>
        </pc:spChg>
        <pc:spChg chg="add mod">
          <ac:chgData name="Reegan Spiers" userId="70883461-40d5-492b-9bb9-6d178bef7676" providerId="ADAL" clId="{4D3A103A-03AC-4719-A5EA-FC33B4841F87}" dt="2026-06-26T13:51:37.653" v="573" actId="1076"/>
          <ac:spMkLst>
            <pc:docMk/>
            <pc:sldMk cId="4164329254" sldId="256"/>
            <ac:spMk id="5" creationId="{174D2A9F-1C7B-1A74-27E3-E66BE750F9FE}"/>
          </ac:spMkLst>
        </pc:spChg>
        <pc:spChg chg="mod">
          <ac:chgData name="Reegan Spiers" userId="70883461-40d5-492b-9bb9-6d178bef7676" providerId="ADAL" clId="{4D3A103A-03AC-4719-A5EA-FC33B4841F87}" dt="2026-06-26T13:10:24.165" v="40" actId="20577"/>
          <ac:spMkLst>
            <pc:docMk/>
            <pc:sldMk cId="4164329254" sldId="256"/>
            <ac:spMk id="10" creationId="{3BA32EE9-07E1-4D38-5155-191343CE413B}"/>
          </ac:spMkLst>
        </pc:spChg>
        <pc:spChg chg="mod">
          <ac:chgData name="Reegan Spiers" userId="70883461-40d5-492b-9bb9-6d178bef7676" providerId="ADAL" clId="{4D3A103A-03AC-4719-A5EA-FC33B4841F87}" dt="2026-06-26T13:18:30.342" v="54" actId="404"/>
          <ac:spMkLst>
            <pc:docMk/>
            <pc:sldMk cId="4164329254" sldId="256"/>
            <ac:spMk id="11" creationId="{48621589-709A-9620-DF70-BBF189CF5127}"/>
          </ac:spMkLst>
        </pc:spChg>
        <pc:spChg chg="mod">
          <ac:chgData name="Reegan Spiers" userId="70883461-40d5-492b-9bb9-6d178bef7676" providerId="ADAL" clId="{4D3A103A-03AC-4719-A5EA-FC33B4841F87}" dt="2026-06-26T13:12:39.921" v="44" actId="1076"/>
          <ac:spMkLst>
            <pc:docMk/>
            <pc:sldMk cId="4164329254" sldId="256"/>
            <ac:spMk id="13" creationId="{B1E75F21-D944-D0A9-3C1A-8ADDE3C60463}"/>
          </ac:spMkLst>
        </pc:spChg>
        <pc:spChg chg="mod">
          <ac:chgData name="Reegan Spiers" userId="70883461-40d5-492b-9bb9-6d178bef7676" providerId="ADAL" clId="{4D3A103A-03AC-4719-A5EA-FC33B4841F87}" dt="2026-06-26T13:24:10.798" v="489" actId="20577"/>
          <ac:spMkLst>
            <pc:docMk/>
            <pc:sldMk cId="4164329254" sldId="256"/>
            <ac:spMk id="14" creationId="{E2BF97D7-C780-6821-08A3-DF4AA4EF4984}"/>
          </ac:spMkLst>
        </pc:spChg>
        <pc:spChg chg="mod">
          <ac:chgData name="Reegan Spiers" userId="70883461-40d5-492b-9bb9-6d178bef7676" providerId="ADAL" clId="{4D3A103A-03AC-4719-A5EA-FC33B4841F87}" dt="2026-06-26T13:26:33.738" v="506" actId="1076"/>
          <ac:spMkLst>
            <pc:docMk/>
            <pc:sldMk cId="4164329254" sldId="256"/>
            <ac:spMk id="15" creationId="{31D7E401-E95F-C465-E657-782234825E45}"/>
          </ac:spMkLst>
        </pc:spChg>
        <pc:spChg chg="mod">
          <ac:chgData name="Reegan Spiers" userId="70883461-40d5-492b-9bb9-6d178bef7676" providerId="ADAL" clId="{4D3A103A-03AC-4719-A5EA-FC33B4841F87}" dt="2026-06-26T13:51:07.384" v="546" actId="1076"/>
          <ac:spMkLst>
            <pc:docMk/>
            <pc:sldMk cId="4164329254" sldId="256"/>
            <ac:spMk id="16" creationId="{FD7058C9-E1EF-CA28-379E-DE76BE30A8AA}"/>
          </ac:spMkLst>
        </pc:spChg>
        <pc:spChg chg="mod">
          <ac:chgData name="Reegan Spiers" userId="70883461-40d5-492b-9bb9-6d178bef7676" providerId="ADAL" clId="{4D3A103A-03AC-4719-A5EA-FC33B4841F87}" dt="2026-06-26T13:49:54.899" v="544" actId="20577"/>
          <ac:spMkLst>
            <pc:docMk/>
            <pc:sldMk cId="4164329254" sldId="256"/>
            <ac:spMk id="17" creationId="{0DBE37EB-2A4A-4339-B1AF-F9E00D2D942C}"/>
          </ac:spMkLst>
        </pc:spChg>
        <pc:spChg chg="mod">
          <ac:chgData name="Reegan Spiers" userId="70883461-40d5-492b-9bb9-6d178bef7676" providerId="ADAL" clId="{4D3A103A-03AC-4719-A5EA-FC33B4841F87}" dt="2026-06-26T13:18:38.088" v="55" actId="1076"/>
          <ac:spMkLst>
            <pc:docMk/>
            <pc:sldMk cId="4164329254" sldId="256"/>
            <ac:spMk id="18" creationId="{B0ADA15D-8169-F985-C6BB-6A1BEE3DB2EA}"/>
          </ac:spMkLst>
        </pc:spChg>
        <pc:spChg chg="del mod">
          <ac:chgData name="Reegan Spiers" userId="70883461-40d5-492b-9bb9-6d178bef7676" providerId="ADAL" clId="{4D3A103A-03AC-4719-A5EA-FC33B4841F87}" dt="2026-06-26T13:13:05.546" v="48" actId="478"/>
          <ac:spMkLst>
            <pc:docMk/>
            <pc:sldMk cId="4164329254" sldId="256"/>
            <ac:spMk id="19" creationId="{16ECA923-B9D5-7792-7B59-FFCE212347E8}"/>
          </ac:spMkLst>
        </pc:spChg>
        <pc:spChg chg="del mod">
          <ac:chgData name="Reegan Spiers" userId="70883461-40d5-492b-9bb9-6d178bef7676" providerId="ADAL" clId="{4D3A103A-03AC-4719-A5EA-FC33B4841F87}" dt="2026-06-26T13:24:17.761" v="490" actId="478"/>
          <ac:spMkLst>
            <pc:docMk/>
            <pc:sldMk cId="4164329254" sldId="256"/>
            <ac:spMk id="20" creationId="{CCF08334-4189-5795-6A52-3DE8FBE4A285}"/>
          </ac:spMkLst>
        </pc:spChg>
        <pc:spChg chg="del">
          <ac:chgData name="Reegan Spiers" userId="70883461-40d5-492b-9bb9-6d178bef7676" providerId="ADAL" clId="{4D3A103A-03AC-4719-A5EA-FC33B4841F87}" dt="2026-06-26T13:24:20.173" v="491" actId="478"/>
          <ac:spMkLst>
            <pc:docMk/>
            <pc:sldMk cId="4164329254" sldId="256"/>
            <ac:spMk id="21" creationId="{F8B2D6C5-9C43-EF01-5105-7AA39B9BFB8F}"/>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hasCustomPrompt="1"/>
          </p:nvPr>
        </p:nvSpPr>
        <p:spPr>
          <a:xfrm>
            <a:off x="171450" y="388472"/>
            <a:ext cx="5829300" cy="527403"/>
          </a:xfrm>
        </p:spPr>
        <p:txBody>
          <a:bodyPr anchor="t">
            <a:normAutofit/>
          </a:bodyPr>
          <a:lstStyle>
            <a:lvl1pPr algn="l">
              <a:defRPr sz="2000"/>
            </a:lvl1pPr>
          </a:lstStyle>
          <a:p>
            <a:r>
              <a:rPr lang="en-US" dirty="0"/>
              <a:t>Title</a:t>
            </a:r>
          </a:p>
        </p:txBody>
      </p:sp>
      <p:sp>
        <p:nvSpPr>
          <p:cNvPr id="3" name="Subtitle 2"/>
          <p:cNvSpPr>
            <a:spLocks noGrp="1"/>
          </p:cNvSpPr>
          <p:nvPr>
            <p:ph type="subTitle" idx="1" hasCustomPrompt="1"/>
          </p:nvPr>
        </p:nvSpPr>
        <p:spPr>
          <a:xfrm>
            <a:off x="171450" y="1111052"/>
            <a:ext cx="2100263" cy="2391656"/>
          </a:xfrm>
        </p:spPr>
        <p:txBody>
          <a:bodyPr>
            <a:normAutofit/>
          </a:bodyPr>
          <a:lstStyle>
            <a:lvl1pPr marL="0" indent="0" algn="l">
              <a:buNone/>
              <a:defRPr sz="1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Text box</a:t>
            </a:r>
          </a:p>
        </p:txBody>
      </p:sp>
    </p:spTree>
    <p:extLst>
      <p:ext uri="{BB962C8B-B14F-4D97-AF65-F5344CB8AC3E}">
        <p14:creationId xmlns:p14="http://schemas.microsoft.com/office/powerpoint/2010/main" val="139512113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142553" y="255073"/>
            <a:ext cx="6560289" cy="521869"/>
          </a:xfrm>
        </p:spPr>
        <p:txBody>
          <a:bodyPr>
            <a:noAutofit/>
          </a:bodyPr>
          <a:lstStyle>
            <a:lvl1pPr>
              <a:defRPr sz="1800"/>
            </a:lvl1pPr>
          </a:lstStyle>
          <a:p>
            <a:r>
              <a:rPr lang="en-US" dirty="0"/>
              <a:t>Title</a:t>
            </a:r>
          </a:p>
        </p:txBody>
      </p:sp>
      <p:sp>
        <p:nvSpPr>
          <p:cNvPr id="3" name="Content Placeholder 2"/>
          <p:cNvSpPr>
            <a:spLocks noGrp="1"/>
          </p:cNvSpPr>
          <p:nvPr>
            <p:ph idx="1" hasCustomPrompt="1"/>
          </p:nvPr>
        </p:nvSpPr>
        <p:spPr>
          <a:xfrm>
            <a:off x="142553" y="1160826"/>
            <a:ext cx="2358600" cy="5637410"/>
          </a:xfrm>
        </p:spPr>
        <p:txBody>
          <a:bodyPr>
            <a:normAutofit/>
          </a:bodyPr>
          <a:lstStyle>
            <a:lvl1pPr marL="0" indent="0">
              <a:buNone/>
              <a:defRPr sz="1400"/>
            </a:lvl1pPr>
          </a:lstStyle>
          <a:p>
            <a:pPr lvl="0"/>
            <a:r>
              <a:rPr lang="en-US" dirty="0"/>
              <a:t>Text box</a:t>
            </a:r>
          </a:p>
        </p:txBody>
      </p:sp>
    </p:spTree>
    <p:extLst>
      <p:ext uri="{BB962C8B-B14F-4D97-AF65-F5344CB8AC3E}">
        <p14:creationId xmlns:p14="http://schemas.microsoft.com/office/powerpoint/2010/main" val="220832658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7" y="2469625"/>
            <a:ext cx="5915025" cy="4120620"/>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467917" y="6629228"/>
            <a:ext cx="5915025" cy="216693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3F72738-D147-4181-8444-197ECAC29821}" type="datetimeFigureOut">
              <a:rPr lang="en-GB" smtClean="0"/>
              <a:t>26/06/2026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4B7178F-D733-442E-B447-7083461CB7D0}" type="slidenum">
              <a:rPr lang="en-GB" smtClean="0"/>
              <a:t>‹#›</a:t>
            </a:fld>
            <a:endParaRPr lang="en-GB"/>
          </a:p>
        </p:txBody>
      </p:sp>
    </p:spTree>
    <p:extLst>
      <p:ext uri="{BB962C8B-B14F-4D97-AF65-F5344CB8AC3E}">
        <p14:creationId xmlns:p14="http://schemas.microsoft.com/office/powerpoint/2010/main" val="267025747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471488" y="2637014"/>
            <a:ext cx="2914650" cy="628526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3471863" y="2637014"/>
            <a:ext cx="2914650" cy="628526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F3F72738-D147-4181-8444-197ECAC29821}" type="datetimeFigureOut">
              <a:rPr lang="en-GB" smtClean="0"/>
              <a:t>26/06/2026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4B7178F-D733-442E-B447-7083461CB7D0}" type="slidenum">
              <a:rPr lang="en-GB" smtClean="0"/>
              <a:t>‹#›</a:t>
            </a:fld>
            <a:endParaRPr lang="en-GB"/>
          </a:p>
        </p:txBody>
      </p:sp>
    </p:spTree>
    <p:extLst>
      <p:ext uri="{BB962C8B-B14F-4D97-AF65-F5344CB8AC3E}">
        <p14:creationId xmlns:p14="http://schemas.microsoft.com/office/powerpoint/2010/main" val="2925133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527406"/>
            <a:ext cx="5915025" cy="1914702"/>
          </a:xfrm>
        </p:spPr>
        <p:txBody>
          <a:bodyPr/>
          <a:lstStyle/>
          <a:p>
            <a:r>
              <a:rPr lang="en-US"/>
              <a:t>Click to edit Master title style</a:t>
            </a:r>
            <a:endParaRPr lang="en-US" dirty="0"/>
          </a:p>
        </p:txBody>
      </p:sp>
      <p:sp>
        <p:nvSpPr>
          <p:cNvPr id="3" name="Text Placeholder 2"/>
          <p:cNvSpPr>
            <a:spLocks noGrp="1"/>
          </p:cNvSpPr>
          <p:nvPr>
            <p:ph type="body" idx="1"/>
          </p:nvPr>
        </p:nvSpPr>
        <p:spPr>
          <a:xfrm>
            <a:off x="472382" y="2428347"/>
            <a:ext cx="2901255" cy="119009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72382" y="3618442"/>
            <a:ext cx="2901255" cy="532218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3471863" y="2428347"/>
            <a:ext cx="2915543" cy="119009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3471863" y="3618442"/>
            <a:ext cx="2915543" cy="532218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F3F72738-D147-4181-8444-197ECAC29821}" type="datetimeFigureOut">
              <a:rPr lang="en-GB" smtClean="0"/>
              <a:t>26/06/2026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4B7178F-D733-442E-B447-7083461CB7D0}" type="slidenum">
              <a:rPr lang="en-GB" smtClean="0"/>
              <a:t>‹#›</a:t>
            </a:fld>
            <a:endParaRPr lang="en-GB"/>
          </a:p>
        </p:txBody>
      </p:sp>
    </p:spTree>
    <p:extLst>
      <p:ext uri="{BB962C8B-B14F-4D97-AF65-F5344CB8AC3E}">
        <p14:creationId xmlns:p14="http://schemas.microsoft.com/office/powerpoint/2010/main" val="283490016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3F72738-D147-4181-8444-197ECAC29821}" type="datetimeFigureOut">
              <a:rPr lang="en-GB" smtClean="0"/>
              <a:t>26/06/2026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4B7178F-D733-442E-B447-7083461CB7D0}" type="slidenum">
              <a:rPr lang="en-GB" smtClean="0"/>
              <a:t>‹#›</a:t>
            </a:fld>
            <a:endParaRPr lang="en-GB"/>
          </a:p>
        </p:txBody>
      </p:sp>
    </p:spTree>
    <p:extLst>
      <p:ext uri="{BB962C8B-B14F-4D97-AF65-F5344CB8AC3E}">
        <p14:creationId xmlns:p14="http://schemas.microsoft.com/office/powerpoint/2010/main" val="94299532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3F72738-D147-4181-8444-197ECAC29821}" type="datetimeFigureOut">
              <a:rPr lang="en-GB" smtClean="0"/>
              <a:t>26/06/2026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4B7178F-D733-442E-B447-7083461CB7D0}" type="slidenum">
              <a:rPr lang="en-GB" smtClean="0"/>
              <a:t>‹#›</a:t>
            </a:fld>
            <a:endParaRPr lang="en-GB"/>
          </a:p>
        </p:txBody>
      </p:sp>
    </p:spTree>
    <p:extLst>
      <p:ext uri="{BB962C8B-B14F-4D97-AF65-F5344CB8AC3E}">
        <p14:creationId xmlns:p14="http://schemas.microsoft.com/office/powerpoint/2010/main" val="143337292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2915543" y="1426284"/>
            <a:ext cx="3471863" cy="7039681"/>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F3F72738-D147-4181-8444-197ECAC29821}" type="datetimeFigureOut">
              <a:rPr lang="en-GB" smtClean="0"/>
              <a:t>26/06/2026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4B7178F-D733-442E-B447-7083461CB7D0}" type="slidenum">
              <a:rPr lang="en-GB" smtClean="0"/>
              <a:t>‹#›</a:t>
            </a:fld>
            <a:endParaRPr lang="en-GB"/>
          </a:p>
        </p:txBody>
      </p:sp>
    </p:spTree>
    <p:extLst>
      <p:ext uri="{BB962C8B-B14F-4D97-AF65-F5344CB8AC3E}">
        <p14:creationId xmlns:p14="http://schemas.microsoft.com/office/powerpoint/2010/main" val="338898284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660400"/>
            <a:ext cx="2211884" cy="23114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2915543" y="1426284"/>
            <a:ext cx="3471863" cy="7039681"/>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472381" y="2971800"/>
            <a:ext cx="2211884" cy="5505627"/>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F3F72738-D147-4181-8444-197ECAC29821}" type="datetimeFigureOut">
              <a:rPr lang="en-GB" smtClean="0"/>
              <a:t>26/06/2026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4B7178F-D733-442E-B447-7083461CB7D0}" type="slidenum">
              <a:rPr lang="en-GB" smtClean="0"/>
              <a:t>‹#›</a:t>
            </a:fld>
            <a:endParaRPr lang="en-GB"/>
          </a:p>
        </p:txBody>
      </p:sp>
    </p:spTree>
    <p:extLst>
      <p:ext uri="{BB962C8B-B14F-4D97-AF65-F5344CB8AC3E}">
        <p14:creationId xmlns:p14="http://schemas.microsoft.com/office/powerpoint/2010/main" val="103172886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3F72738-D147-4181-8444-197ECAC29821}" type="datetimeFigureOut">
              <a:rPr lang="en-GB" smtClean="0"/>
              <a:t>26/06/2026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4B7178F-D733-442E-B447-7083461CB7D0}" type="slidenum">
              <a:rPr lang="en-GB" smtClean="0"/>
              <a:t>‹#›</a:t>
            </a:fld>
            <a:endParaRPr lang="en-GB"/>
          </a:p>
        </p:txBody>
      </p:sp>
    </p:spTree>
    <p:extLst>
      <p:ext uri="{BB962C8B-B14F-4D97-AF65-F5344CB8AC3E}">
        <p14:creationId xmlns:p14="http://schemas.microsoft.com/office/powerpoint/2010/main" val="332930871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527403"/>
            <a:ext cx="1478756" cy="8394877"/>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471488" y="527403"/>
            <a:ext cx="4350544" cy="839487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3F72738-D147-4181-8444-197ECAC29821}" type="datetimeFigureOut">
              <a:rPr lang="en-GB" smtClean="0"/>
              <a:t>26/06/2026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4B7178F-D733-442E-B447-7083461CB7D0}" type="slidenum">
              <a:rPr lang="en-GB" smtClean="0"/>
              <a:t>‹#›</a:t>
            </a:fld>
            <a:endParaRPr lang="en-GB"/>
          </a:p>
        </p:txBody>
      </p:sp>
    </p:spTree>
    <p:extLst>
      <p:ext uri="{BB962C8B-B14F-4D97-AF65-F5344CB8AC3E}">
        <p14:creationId xmlns:p14="http://schemas.microsoft.com/office/powerpoint/2010/main" val="171396667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527406"/>
            <a:ext cx="5915025" cy="1914702"/>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471488" y="2637014"/>
            <a:ext cx="5915025" cy="6285266"/>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471488" y="9181398"/>
            <a:ext cx="1543050" cy="527403"/>
          </a:xfrm>
          <a:prstGeom prst="rect">
            <a:avLst/>
          </a:prstGeom>
        </p:spPr>
        <p:txBody>
          <a:bodyPr vert="horz" lIns="91440" tIns="45720" rIns="91440" bIns="45720" rtlCol="0" anchor="ctr"/>
          <a:lstStyle>
            <a:lvl1pPr algn="l">
              <a:defRPr sz="1200">
                <a:solidFill>
                  <a:schemeClr val="tx1">
                    <a:tint val="75000"/>
                  </a:schemeClr>
                </a:solidFill>
              </a:defRPr>
            </a:lvl1pPr>
          </a:lstStyle>
          <a:p>
            <a:fld id="{F3F72738-D147-4181-8444-197ECAC29821}" type="datetimeFigureOut">
              <a:rPr lang="en-GB" smtClean="0"/>
              <a:t>26/06/2026</a:t>
            </a:fld>
            <a:endParaRPr lang="en-GB"/>
          </a:p>
        </p:txBody>
      </p:sp>
      <p:sp>
        <p:nvSpPr>
          <p:cNvPr id="5" name="Footer Placeholder 4"/>
          <p:cNvSpPr>
            <a:spLocks noGrp="1"/>
          </p:cNvSpPr>
          <p:nvPr>
            <p:ph type="ftr" sz="quarter" idx="3"/>
          </p:nvPr>
        </p:nvSpPr>
        <p:spPr>
          <a:xfrm>
            <a:off x="2271713" y="9181398"/>
            <a:ext cx="2314575" cy="527403"/>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4843463" y="9181398"/>
            <a:ext cx="1543050" cy="527403"/>
          </a:xfrm>
          <a:prstGeom prst="rect">
            <a:avLst/>
          </a:prstGeom>
        </p:spPr>
        <p:txBody>
          <a:bodyPr vert="horz" lIns="91440" tIns="45720" rIns="91440" bIns="45720" rtlCol="0" anchor="ctr"/>
          <a:lstStyle>
            <a:lvl1pPr algn="r">
              <a:defRPr sz="1200">
                <a:solidFill>
                  <a:schemeClr val="tx1">
                    <a:tint val="75000"/>
                  </a:schemeClr>
                </a:solidFill>
              </a:defRPr>
            </a:lvl1pPr>
          </a:lstStyle>
          <a:p>
            <a:fld id="{34B7178F-D733-442E-B447-7083461CB7D0}" type="slidenum">
              <a:rPr lang="en-GB" smtClean="0"/>
              <a:t>‹#›</a:t>
            </a:fld>
            <a:endParaRPr lang="en-GB"/>
          </a:p>
        </p:txBody>
      </p:sp>
    </p:spTree>
    <p:extLst>
      <p:ext uri="{BB962C8B-B14F-4D97-AF65-F5344CB8AC3E}">
        <p14:creationId xmlns:p14="http://schemas.microsoft.com/office/powerpoint/2010/main" val="141785474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FFD486A3-55C9-9504-0A85-DCFD1724C66F}"/>
              </a:ext>
            </a:extLst>
          </p:cNvPr>
          <p:cNvSpPr>
            <a:spLocks noGrp="1"/>
          </p:cNvSpPr>
          <p:nvPr>
            <p:ph type="subTitle" idx="1"/>
          </p:nvPr>
        </p:nvSpPr>
        <p:spPr>
          <a:xfrm>
            <a:off x="1616765" y="238770"/>
            <a:ext cx="5022531" cy="738179"/>
          </a:xfrm>
        </p:spPr>
        <p:txBody>
          <a:bodyPr>
            <a:noAutofit/>
          </a:bodyPr>
          <a:lstStyle/>
          <a:p>
            <a:r>
              <a:rPr lang="en-GB" sz="3800" dirty="0">
                <a:latin typeface="Modern Love Grunge" panose="04070805081005020601" pitchFamily="82" charset="0"/>
                <a:ea typeface="Source Sans Pro SemiBold" panose="020B0603030403020204" pitchFamily="34" charset="0"/>
                <a:cs typeface="ADLaM Display" panose="02010000000000000000" pitchFamily="2" charset="0"/>
              </a:rPr>
              <a:t>Autumn Term 2026</a:t>
            </a:r>
          </a:p>
        </p:txBody>
      </p:sp>
      <p:pic>
        <p:nvPicPr>
          <p:cNvPr id="8" name="Picture 7" descr="A black and white drawing of a tree&#10;&#10;AI-generated content may be incorrect.">
            <a:extLst>
              <a:ext uri="{FF2B5EF4-FFF2-40B4-BE49-F238E27FC236}">
                <a16:creationId xmlns:a16="http://schemas.microsoft.com/office/drawing/2014/main" id="{3B509FFF-BAE0-D9E8-2199-D7E5A4B09F60}"/>
              </a:ext>
            </a:extLst>
          </p:cNvPr>
          <p:cNvPicPr>
            <a:picLocks noChangeAspect="1"/>
          </p:cNvPicPr>
          <p:nvPr/>
        </p:nvPicPr>
        <p:blipFill>
          <a:blip r:embed="rId2">
            <a:extLst>
              <a:ext uri="{BEBA8EAE-BF5A-486C-A8C5-ECC9F3942E4B}">
                <a14:imgProps xmlns:a14="http://schemas.microsoft.com/office/drawing/2010/main">
                  <a14:imgLayer r:embed="rId3">
                    <a14:imgEffect>
                      <a14:sharpenSoften amount="50000"/>
                    </a14:imgEffect>
                  </a14:imgLayer>
                </a14:imgProps>
              </a:ext>
              <a:ext uri="{28A0092B-C50C-407E-A947-70E740481C1C}">
                <a14:useLocalDpi xmlns:a14="http://schemas.microsoft.com/office/drawing/2010/main" val="0"/>
              </a:ext>
            </a:extLst>
          </a:blip>
          <a:stretch>
            <a:fillRect/>
          </a:stretch>
        </p:blipFill>
        <p:spPr>
          <a:xfrm>
            <a:off x="450658" y="102648"/>
            <a:ext cx="1166107" cy="1303772"/>
          </a:xfrm>
          <a:prstGeom prst="rect">
            <a:avLst/>
          </a:prstGeom>
        </p:spPr>
      </p:pic>
      <p:sp>
        <p:nvSpPr>
          <p:cNvPr id="10" name="TextBox 9">
            <a:extLst>
              <a:ext uri="{FF2B5EF4-FFF2-40B4-BE49-F238E27FC236}">
                <a16:creationId xmlns:a16="http://schemas.microsoft.com/office/drawing/2014/main" id="{3BA32EE9-07E1-4D38-5155-191343CE413B}"/>
              </a:ext>
            </a:extLst>
          </p:cNvPr>
          <p:cNvSpPr txBox="1"/>
          <p:nvPr/>
        </p:nvSpPr>
        <p:spPr>
          <a:xfrm>
            <a:off x="1603514" y="671562"/>
            <a:ext cx="4803828" cy="400110"/>
          </a:xfrm>
          <a:prstGeom prst="rect">
            <a:avLst/>
          </a:prstGeom>
          <a:noFill/>
        </p:spPr>
        <p:txBody>
          <a:bodyPr wrap="square">
            <a:spAutoFit/>
          </a:bodyPr>
          <a:lstStyle/>
          <a:p>
            <a:pPr marL="0" marR="0" indent="0" algn="l">
              <a:spcBef>
                <a:spcPts val="0"/>
              </a:spcBef>
              <a:spcAft>
                <a:spcPts val="0"/>
              </a:spcAft>
            </a:pPr>
            <a:r>
              <a:rPr lang="en-GB" sz="2000" b="1" u="sng" kern="1400" dirty="0">
                <a:ln>
                  <a:noFill/>
                </a:ln>
                <a:solidFill>
                  <a:srgbClr val="000000"/>
                </a:solidFill>
                <a:effectLst/>
                <a:latin typeface="+mj-lt"/>
              </a:rPr>
              <a:t>Class teacher</a:t>
            </a:r>
            <a:r>
              <a:rPr lang="en-GB" sz="2000" b="1" kern="1400" dirty="0">
                <a:ln>
                  <a:noFill/>
                </a:ln>
                <a:solidFill>
                  <a:srgbClr val="000000"/>
                </a:solidFill>
                <a:effectLst/>
                <a:latin typeface="+mj-lt"/>
              </a:rPr>
              <a:t>: Mrs Spiers</a:t>
            </a:r>
            <a:r>
              <a:rPr lang="en-GB" sz="1200" kern="1400" dirty="0">
                <a:solidFill>
                  <a:srgbClr val="000000"/>
                </a:solidFill>
                <a:latin typeface="+mj-lt"/>
              </a:rPr>
              <a:t>		                </a:t>
            </a:r>
            <a:r>
              <a:rPr lang="en-GB" sz="2000" b="1" u="sng" kern="1400" dirty="0">
                <a:ln>
                  <a:noFill/>
                </a:ln>
                <a:solidFill>
                  <a:srgbClr val="000000"/>
                </a:solidFill>
                <a:effectLst/>
                <a:latin typeface="+mj-lt"/>
              </a:rPr>
              <a:t>Class</a:t>
            </a:r>
            <a:r>
              <a:rPr lang="en-GB" sz="2000" b="1" kern="1400" dirty="0">
                <a:ln>
                  <a:noFill/>
                </a:ln>
                <a:solidFill>
                  <a:srgbClr val="000000"/>
                </a:solidFill>
                <a:effectLst/>
                <a:latin typeface="+mj-lt"/>
              </a:rPr>
              <a:t>: Hawks</a:t>
            </a:r>
            <a:endParaRPr lang="en-GB" sz="1200" kern="1400" dirty="0">
              <a:ln>
                <a:noFill/>
              </a:ln>
              <a:solidFill>
                <a:srgbClr val="000000"/>
              </a:solidFill>
              <a:effectLst/>
              <a:latin typeface="+mj-lt"/>
            </a:endParaRPr>
          </a:p>
        </p:txBody>
      </p:sp>
      <p:sp>
        <p:nvSpPr>
          <p:cNvPr id="11" name="TextBox 10">
            <a:extLst>
              <a:ext uri="{FF2B5EF4-FFF2-40B4-BE49-F238E27FC236}">
                <a16:creationId xmlns:a16="http://schemas.microsoft.com/office/drawing/2014/main" id="{48621589-709A-9620-DF70-BBF189CF5127}"/>
              </a:ext>
            </a:extLst>
          </p:cNvPr>
          <p:cNvSpPr txBox="1"/>
          <p:nvPr/>
        </p:nvSpPr>
        <p:spPr>
          <a:xfrm>
            <a:off x="2183294" y="1007616"/>
            <a:ext cx="2491409" cy="369332"/>
          </a:xfrm>
          <a:prstGeom prst="rect">
            <a:avLst/>
          </a:prstGeom>
          <a:noFill/>
        </p:spPr>
        <p:txBody>
          <a:bodyPr wrap="square" rtlCol="0">
            <a:spAutoFit/>
          </a:bodyPr>
          <a:lstStyle/>
          <a:p>
            <a:pPr algn="ctr"/>
            <a:r>
              <a:rPr lang="en-GB" dirty="0">
                <a:latin typeface="+mj-lt"/>
              </a:rPr>
              <a:t>English</a:t>
            </a:r>
          </a:p>
        </p:txBody>
      </p:sp>
      <p:sp>
        <p:nvSpPr>
          <p:cNvPr id="13" name="TextBox 12">
            <a:extLst>
              <a:ext uri="{FF2B5EF4-FFF2-40B4-BE49-F238E27FC236}">
                <a16:creationId xmlns:a16="http://schemas.microsoft.com/office/drawing/2014/main" id="{B1E75F21-D944-D0A9-3C1A-8ADDE3C60463}"/>
              </a:ext>
            </a:extLst>
          </p:cNvPr>
          <p:cNvSpPr txBox="1"/>
          <p:nvPr/>
        </p:nvSpPr>
        <p:spPr>
          <a:xfrm>
            <a:off x="318134" y="1409741"/>
            <a:ext cx="6221726" cy="1384995"/>
          </a:xfrm>
          <a:prstGeom prst="rect">
            <a:avLst/>
          </a:prstGeom>
          <a:noFill/>
          <a:ln w="69850" cmpd="thickThin">
            <a:solidFill>
              <a:schemeClr val="tx1"/>
            </a:solidFill>
          </a:ln>
        </p:spPr>
        <p:txBody>
          <a:bodyPr wrap="square">
            <a:spAutoFit/>
          </a:bodyPr>
          <a:lstStyle/>
          <a:p>
            <a:pPr marL="0" marR="0" indent="0" algn="l">
              <a:spcBef>
                <a:spcPts val="0"/>
              </a:spcBef>
              <a:spcAft>
                <a:spcPts val="0"/>
              </a:spcAft>
            </a:pPr>
            <a:r>
              <a:rPr lang="en-GB" sz="1200" kern="1400" dirty="0">
                <a:ln>
                  <a:noFill/>
                </a:ln>
                <a:solidFill>
                  <a:srgbClr val="000000"/>
                </a:solidFill>
                <a:effectLst/>
                <a:latin typeface="+mj-lt"/>
              </a:rPr>
              <a:t>This term, the children will be studying two books as part of their English work. During the first half of the term, they will be studying the story ‘The Lost Happy Endings’  by Carole Ann Duffy and Jane Ray. In this unit they will be learning how to write a traditional tale, focusing on describing characters and settings. Their supporting novel for this text is ‘Hansel and Gretel’ by Neil </a:t>
            </a:r>
            <a:r>
              <a:rPr lang="en-GB" sz="1200" kern="1400" dirty="0" err="1">
                <a:ln>
                  <a:noFill/>
                </a:ln>
                <a:solidFill>
                  <a:srgbClr val="000000"/>
                </a:solidFill>
                <a:effectLst/>
                <a:latin typeface="+mj-lt"/>
              </a:rPr>
              <a:t>Gaiman</a:t>
            </a:r>
            <a:r>
              <a:rPr lang="en-GB" sz="1200" kern="1400" dirty="0">
                <a:ln>
                  <a:noFill/>
                </a:ln>
                <a:solidFill>
                  <a:srgbClr val="000000"/>
                </a:solidFill>
                <a:effectLst/>
                <a:latin typeface="+mj-lt"/>
              </a:rPr>
              <a:t>. In the second half of term, they will be reading ‘Queen of the Falls’ by Chris Van Allsburg; focusing on how to write a series of diary events in the role of the main character—Annie Edison Taylor. Their supporting novel for this unit is ‘The boy who swam with Piranhas’ by David Almond. Additionally, during the Autumn term, the children will study a short poetry unit which will be ‘</a:t>
            </a:r>
            <a:r>
              <a:rPr lang="en-GB" sz="1200" kern="1400" dirty="0" err="1">
                <a:ln>
                  <a:noFill/>
                </a:ln>
                <a:solidFill>
                  <a:srgbClr val="000000"/>
                </a:solidFill>
                <a:effectLst/>
                <a:latin typeface="+mj-lt"/>
              </a:rPr>
              <a:t>Jinnie</a:t>
            </a:r>
            <a:r>
              <a:rPr lang="en-GB" sz="1200" kern="1400" dirty="0">
                <a:ln>
                  <a:noFill/>
                </a:ln>
                <a:solidFill>
                  <a:srgbClr val="000000"/>
                </a:solidFill>
                <a:effectLst/>
                <a:latin typeface="+mj-lt"/>
              </a:rPr>
              <a:t> Ghost’, written by </a:t>
            </a:r>
            <a:r>
              <a:rPr lang="en-GB" sz="1200" kern="1400" dirty="0" err="1">
                <a:ln>
                  <a:noFill/>
                </a:ln>
                <a:solidFill>
                  <a:srgbClr val="000000"/>
                </a:solidFill>
                <a:effectLst/>
                <a:latin typeface="+mj-lt"/>
              </a:rPr>
              <a:t>Berlie</a:t>
            </a:r>
            <a:r>
              <a:rPr lang="en-GB" sz="1200" kern="1400" dirty="0">
                <a:ln>
                  <a:noFill/>
                </a:ln>
                <a:solidFill>
                  <a:srgbClr val="000000"/>
                </a:solidFill>
                <a:effectLst/>
                <a:latin typeface="+mj-lt"/>
              </a:rPr>
              <a:t> Doherty.</a:t>
            </a:r>
          </a:p>
        </p:txBody>
      </p:sp>
      <p:sp>
        <p:nvSpPr>
          <p:cNvPr id="14" name="TextBox 13">
            <a:extLst>
              <a:ext uri="{FF2B5EF4-FFF2-40B4-BE49-F238E27FC236}">
                <a16:creationId xmlns:a16="http://schemas.microsoft.com/office/drawing/2014/main" id="{E2BF97D7-C780-6821-08A3-DF4AA4EF4984}"/>
              </a:ext>
            </a:extLst>
          </p:cNvPr>
          <p:cNvSpPr txBox="1"/>
          <p:nvPr/>
        </p:nvSpPr>
        <p:spPr>
          <a:xfrm>
            <a:off x="318134" y="3147340"/>
            <a:ext cx="6221726" cy="1569660"/>
          </a:xfrm>
          <a:prstGeom prst="rect">
            <a:avLst/>
          </a:prstGeom>
          <a:noFill/>
          <a:ln w="69850" cmpd="thickThin">
            <a:solidFill>
              <a:schemeClr val="tx1"/>
            </a:solidFill>
          </a:ln>
        </p:spPr>
        <p:txBody>
          <a:bodyPr wrap="square">
            <a:spAutoFit/>
          </a:bodyPr>
          <a:lstStyle/>
          <a:p>
            <a:pPr marL="0" marR="0" indent="0" algn="l">
              <a:spcBef>
                <a:spcPts val="0"/>
              </a:spcBef>
              <a:spcAft>
                <a:spcPts val="0"/>
              </a:spcAft>
            </a:pPr>
            <a:r>
              <a:rPr lang="en-GB" sz="1200" kern="1400" dirty="0">
                <a:ln>
                  <a:noFill/>
                </a:ln>
                <a:solidFill>
                  <a:srgbClr val="000000"/>
                </a:solidFill>
                <a:effectLst/>
                <a:latin typeface="+mj-lt"/>
              </a:rPr>
              <a:t>This term the children will be studying place value and understanding tenths and hundredths as part of a whole. They will learn how to use written methods such as the column method for addition and subtraction, as well as mental methods to strengthen their understanding of number. Their learnt skills will be applied to work out multi-step addition and subtraction problems. Following on from this, the children will learn about multiplication and division. Beginning by partitioning a number leading on to short multiplication, multiplying a 1 digit by a 3-digit number. </a:t>
            </a:r>
          </a:p>
          <a:p>
            <a:pPr marL="0" marR="0" indent="0" algn="l">
              <a:spcBef>
                <a:spcPts val="0"/>
              </a:spcBef>
              <a:spcAft>
                <a:spcPts val="0"/>
              </a:spcAft>
            </a:pPr>
            <a:r>
              <a:rPr lang="en-GB" sz="1200" kern="1400" dirty="0">
                <a:ln>
                  <a:noFill/>
                </a:ln>
                <a:solidFill>
                  <a:srgbClr val="000000"/>
                </a:solidFill>
                <a:effectLst/>
                <a:latin typeface="+mj-lt"/>
              </a:rPr>
              <a:t>In the second half of the term, the children will continue to learn all about the part, part whole model and how this can be used to help solve a range of calculations. The term will end with the children learning about the concept of area and how they can link it to their knowledge of multiplication.</a:t>
            </a:r>
          </a:p>
        </p:txBody>
      </p:sp>
      <p:sp>
        <p:nvSpPr>
          <p:cNvPr id="15" name="TextBox 14">
            <a:extLst>
              <a:ext uri="{FF2B5EF4-FFF2-40B4-BE49-F238E27FC236}">
                <a16:creationId xmlns:a16="http://schemas.microsoft.com/office/drawing/2014/main" id="{31D7E401-E95F-C465-E657-782234825E45}"/>
              </a:ext>
            </a:extLst>
          </p:cNvPr>
          <p:cNvSpPr txBox="1"/>
          <p:nvPr/>
        </p:nvSpPr>
        <p:spPr>
          <a:xfrm>
            <a:off x="318134" y="5067311"/>
            <a:ext cx="6221726" cy="1200329"/>
          </a:xfrm>
          <a:prstGeom prst="rect">
            <a:avLst/>
          </a:prstGeom>
          <a:noFill/>
          <a:ln w="69850" cmpd="thickThin">
            <a:solidFill>
              <a:schemeClr val="tx1"/>
            </a:solidFill>
          </a:ln>
        </p:spPr>
        <p:txBody>
          <a:bodyPr wrap="square">
            <a:spAutoFit/>
          </a:bodyPr>
          <a:lstStyle/>
          <a:p>
            <a:pPr marL="0" marR="0" indent="0" algn="l">
              <a:spcBef>
                <a:spcPts val="0"/>
              </a:spcBef>
              <a:spcAft>
                <a:spcPts val="0"/>
              </a:spcAft>
            </a:pPr>
            <a:r>
              <a:rPr lang="en-GB" sz="1200" kern="1400" dirty="0">
                <a:ln>
                  <a:noFill/>
                </a:ln>
                <a:solidFill>
                  <a:srgbClr val="000000"/>
                </a:solidFill>
                <a:effectLst/>
                <a:latin typeface="+mj-lt"/>
              </a:rPr>
              <a:t>This term, the children will be learning how to compare and group together everyday materials on the basis of their properties, including their hardness, solubility, transparency, conductivity (electrical and thermal), and response to magnets. They will learn that some materials will dissolve in liquid to form a solution, and describe how to recover a substance from a solution. In addition to this, they will use their knowledge of solids, liquids and gases to decide how mixtures might be separated, through methods such as filtering, sieving and evaporating. Finally, through  a range of experiments, they will learn that changes can be reversible or irreversible.</a:t>
            </a:r>
          </a:p>
        </p:txBody>
      </p:sp>
      <p:sp>
        <p:nvSpPr>
          <p:cNvPr id="16" name="TextBox 15">
            <a:extLst>
              <a:ext uri="{FF2B5EF4-FFF2-40B4-BE49-F238E27FC236}">
                <a16:creationId xmlns:a16="http://schemas.microsoft.com/office/drawing/2014/main" id="{FD7058C9-E1EF-CA28-379E-DE76BE30A8AA}"/>
              </a:ext>
            </a:extLst>
          </p:cNvPr>
          <p:cNvSpPr txBox="1"/>
          <p:nvPr/>
        </p:nvSpPr>
        <p:spPr>
          <a:xfrm>
            <a:off x="318134" y="8911272"/>
            <a:ext cx="6221726" cy="646331"/>
          </a:xfrm>
          <a:prstGeom prst="rect">
            <a:avLst/>
          </a:prstGeom>
          <a:noFill/>
          <a:ln w="69850" cmpd="thickThin">
            <a:solidFill>
              <a:schemeClr val="tx1"/>
            </a:solidFill>
          </a:ln>
        </p:spPr>
        <p:txBody>
          <a:bodyPr wrap="square">
            <a:spAutoFit/>
          </a:bodyPr>
          <a:lstStyle/>
          <a:p>
            <a:pPr marL="0" marR="0" indent="0" algn="l">
              <a:spcBef>
                <a:spcPts val="0"/>
              </a:spcBef>
              <a:spcAft>
                <a:spcPts val="0"/>
              </a:spcAft>
            </a:pPr>
            <a:r>
              <a:rPr lang="en-GB" sz="1200" kern="1400" dirty="0">
                <a:ln>
                  <a:noFill/>
                </a:ln>
                <a:solidFill>
                  <a:srgbClr val="000000"/>
                </a:solidFill>
                <a:effectLst/>
                <a:latin typeface="+mj-lt"/>
              </a:rPr>
              <a:t>During Religious Education this term, the children will be exploring two questions. In the first half term, they will learn about Christianity and explore the question ‘What does it mean if God is holy and loving’. In the second half term, they will learn about Islam and consider the question ‘What does it mean to be a Muslim in Britain today? </a:t>
            </a:r>
          </a:p>
        </p:txBody>
      </p:sp>
      <p:sp>
        <p:nvSpPr>
          <p:cNvPr id="17" name="TextBox 16">
            <a:extLst>
              <a:ext uri="{FF2B5EF4-FFF2-40B4-BE49-F238E27FC236}">
                <a16:creationId xmlns:a16="http://schemas.microsoft.com/office/drawing/2014/main" id="{0DBE37EB-2A4A-4339-B1AF-F9E00D2D942C}"/>
              </a:ext>
            </a:extLst>
          </p:cNvPr>
          <p:cNvSpPr txBox="1"/>
          <p:nvPr/>
        </p:nvSpPr>
        <p:spPr>
          <a:xfrm>
            <a:off x="318134" y="6581076"/>
            <a:ext cx="6221726" cy="1938992"/>
          </a:xfrm>
          <a:prstGeom prst="rect">
            <a:avLst/>
          </a:prstGeom>
          <a:noFill/>
          <a:ln w="69850" cmpd="thickThin">
            <a:solidFill>
              <a:schemeClr val="tx1"/>
            </a:solidFill>
          </a:ln>
        </p:spPr>
        <p:txBody>
          <a:bodyPr wrap="square">
            <a:spAutoFit/>
          </a:bodyPr>
          <a:lstStyle/>
          <a:p>
            <a:pPr marL="0" marR="0" indent="0" algn="l">
              <a:spcBef>
                <a:spcPts val="0"/>
              </a:spcBef>
              <a:spcAft>
                <a:spcPts val="0"/>
              </a:spcAft>
            </a:pPr>
            <a:r>
              <a:rPr lang="en-GB" sz="1200" kern="1400" dirty="0">
                <a:ln>
                  <a:noFill/>
                </a:ln>
                <a:solidFill>
                  <a:srgbClr val="000000"/>
                </a:solidFill>
                <a:effectLst/>
                <a:latin typeface="+mj-lt"/>
              </a:rPr>
              <a:t>Our Topic for Autumn term is ‘Maya Mania’. Through their history, the children will learn who the Mayans were and where the civilisation fits on a timeline; the environment which the Mayans lived in; their writing and number system; their Gods which they worshipped and finally the hierarchical system which the Mayan civilisation belonged to. In Geography, the children will plot the location of both North and South America on a map, as well as the oceans of the world. Once they have located South America, they will focus on naming and locating the main countries, as well as their capital cities. Children will learn that South America is a place of extremes and will learn about its rainforests, volcanoes and earthquakes. Finally, they divide and plot South America into its three physical regions—mountains and highlands, river basins and costal paths.  Through their creative curriculum, the children will  learn about the Samba and the carnival sounds and instruments from South America in music; they will learn how to make a self portrait using different mediums in Art and finally how to design and make a 3D bag with a handle in Design and Technology. </a:t>
            </a:r>
          </a:p>
        </p:txBody>
      </p:sp>
      <p:sp>
        <p:nvSpPr>
          <p:cNvPr id="18" name="TextBox 17">
            <a:extLst>
              <a:ext uri="{FF2B5EF4-FFF2-40B4-BE49-F238E27FC236}">
                <a16:creationId xmlns:a16="http://schemas.microsoft.com/office/drawing/2014/main" id="{B0ADA15D-8169-F985-C6BB-6A1BEE3DB2EA}"/>
              </a:ext>
            </a:extLst>
          </p:cNvPr>
          <p:cNvSpPr txBox="1"/>
          <p:nvPr/>
        </p:nvSpPr>
        <p:spPr>
          <a:xfrm>
            <a:off x="2183292" y="2797029"/>
            <a:ext cx="2491409" cy="369332"/>
          </a:xfrm>
          <a:prstGeom prst="rect">
            <a:avLst/>
          </a:prstGeom>
          <a:noFill/>
        </p:spPr>
        <p:txBody>
          <a:bodyPr wrap="square" rtlCol="0">
            <a:spAutoFit/>
          </a:bodyPr>
          <a:lstStyle/>
          <a:p>
            <a:pPr algn="ctr"/>
            <a:r>
              <a:rPr lang="en-GB" dirty="0">
                <a:latin typeface="+mj-lt"/>
              </a:rPr>
              <a:t>Maths</a:t>
            </a:r>
          </a:p>
        </p:txBody>
      </p:sp>
      <p:sp>
        <p:nvSpPr>
          <p:cNvPr id="2" name="TextBox 1">
            <a:extLst>
              <a:ext uri="{FF2B5EF4-FFF2-40B4-BE49-F238E27FC236}">
                <a16:creationId xmlns:a16="http://schemas.microsoft.com/office/drawing/2014/main" id="{D34E026E-D919-7D06-798E-360DA90C710B}"/>
              </a:ext>
            </a:extLst>
          </p:cNvPr>
          <p:cNvSpPr txBox="1"/>
          <p:nvPr/>
        </p:nvSpPr>
        <p:spPr>
          <a:xfrm>
            <a:off x="3048000" y="4745815"/>
            <a:ext cx="1143000" cy="369332"/>
          </a:xfrm>
          <a:prstGeom prst="rect">
            <a:avLst/>
          </a:prstGeom>
          <a:noFill/>
        </p:spPr>
        <p:txBody>
          <a:bodyPr wrap="square" rtlCol="0">
            <a:spAutoFit/>
          </a:bodyPr>
          <a:lstStyle/>
          <a:p>
            <a:r>
              <a:rPr lang="en-GB" dirty="0"/>
              <a:t>Science </a:t>
            </a:r>
          </a:p>
        </p:txBody>
      </p:sp>
      <p:sp>
        <p:nvSpPr>
          <p:cNvPr id="4" name="TextBox 3">
            <a:extLst>
              <a:ext uri="{FF2B5EF4-FFF2-40B4-BE49-F238E27FC236}">
                <a16:creationId xmlns:a16="http://schemas.microsoft.com/office/drawing/2014/main" id="{BCDF9D92-C449-9628-6B55-CB88AF188F57}"/>
              </a:ext>
            </a:extLst>
          </p:cNvPr>
          <p:cNvSpPr txBox="1"/>
          <p:nvPr/>
        </p:nvSpPr>
        <p:spPr>
          <a:xfrm>
            <a:off x="3048000" y="6256239"/>
            <a:ext cx="1143000" cy="369332"/>
          </a:xfrm>
          <a:prstGeom prst="rect">
            <a:avLst/>
          </a:prstGeom>
          <a:noFill/>
        </p:spPr>
        <p:txBody>
          <a:bodyPr wrap="square" rtlCol="0">
            <a:spAutoFit/>
          </a:bodyPr>
          <a:lstStyle/>
          <a:p>
            <a:r>
              <a:rPr lang="en-GB" dirty="0"/>
              <a:t>Topic </a:t>
            </a:r>
          </a:p>
        </p:txBody>
      </p:sp>
      <p:sp>
        <p:nvSpPr>
          <p:cNvPr id="5" name="TextBox 4">
            <a:extLst>
              <a:ext uri="{FF2B5EF4-FFF2-40B4-BE49-F238E27FC236}">
                <a16:creationId xmlns:a16="http://schemas.microsoft.com/office/drawing/2014/main" id="{174D2A9F-1C7B-1A74-27E3-E66BE750F9FE}"/>
              </a:ext>
            </a:extLst>
          </p:cNvPr>
          <p:cNvSpPr txBox="1"/>
          <p:nvPr/>
        </p:nvSpPr>
        <p:spPr>
          <a:xfrm>
            <a:off x="2634169" y="8547784"/>
            <a:ext cx="1970662" cy="369332"/>
          </a:xfrm>
          <a:prstGeom prst="rect">
            <a:avLst/>
          </a:prstGeom>
          <a:noFill/>
        </p:spPr>
        <p:txBody>
          <a:bodyPr wrap="square" rtlCol="0">
            <a:spAutoFit/>
          </a:bodyPr>
          <a:lstStyle/>
          <a:p>
            <a:r>
              <a:rPr lang="en-GB" dirty="0"/>
              <a:t>Religious Education </a:t>
            </a:r>
          </a:p>
        </p:txBody>
      </p:sp>
    </p:spTree>
    <p:extLst>
      <p:ext uri="{BB962C8B-B14F-4D97-AF65-F5344CB8AC3E}">
        <p14:creationId xmlns:p14="http://schemas.microsoft.com/office/powerpoint/2010/main" val="4164329254"/>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Penpals">
      <a:majorFont>
        <a:latin typeface="Sassoon Penpals"/>
        <a:ea typeface=""/>
        <a:cs typeface=""/>
      </a:majorFont>
      <a:minorFont>
        <a:latin typeface="Sassoon Penpals"/>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A4 Portrait" id="{C30EEFD6-C789-47EC-94A3-1772C2AE4350}" vid="{FED2577B-482A-4E4A-931C-AAB337DCFC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FFF4CC65428CD9498EF943C2A8E4A992" ma:contentTypeVersion="22" ma:contentTypeDescription="Create a new document." ma:contentTypeScope="" ma:versionID="bad381cf53c96c0123dfa11b4caa56a8">
  <xsd:schema xmlns:xsd="http://www.w3.org/2001/XMLSchema" xmlns:xs="http://www.w3.org/2001/XMLSchema" xmlns:p="http://schemas.microsoft.com/office/2006/metadata/properties" xmlns:ns2="bf8e698f-f588-441f-ba4f-ce918e962eb8" xmlns:ns3="4f5d8c3a-2751-4682-b268-54e77d07912a" targetNamespace="http://schemas.microsoft.com/office/2006/metadata/properties" ma:root="true" ma:fieldsID="3cc89f931ab727177d1f93c4f780f4a9" ns2:_="" ns3:_="">
    <xsd:import namespace="bf8e698f-f588-441f-ba4f-ce918e962eb8"/>
    <xsd:import namespace="4f5d8c3a-2751-4682-b268-54e77d07912a"/>
    <xsd:element name="properties">
      <xsd:complexType>
        <xsd:sequence>
          <xsd:element name="documentManagement">
            <xsd:complexType>
              <xsd:all>
                <xsd:element ref="ns2:DateandTime" minOccurs="0"/>
                <xsd:element ref="ns3:SharedWithUsers" minOccurs="0"/>
                <xsd:element ref="ns3:SharedWithDetails" minOccurs="0"/>
                <xsd:element ref="ns2:MediaServiceMetadata" minOccurs="0"/>
                <xsd:element ref="ns2:MediaServiceFastMetadata" minOccurs="0"/>
                <xsd:element ref="ns2:MediaServiceDateTaken" minOccurs="0"/>
                <xsd:element ref="ns2:MediaServiceObjectDetectorVersions" minOccurs="0"/>
                <xsd:element ref="ns2:MediaLengthInSeconds" minOccurs="0"/>
                <xsd:element ref="ns2:MediaServiceLocation" minOccurs="0"/>
                <xsd:element ref="ns2:MediaServiceGenerationTime" minOccurs="0"/>
                <xsd:element ref="ns2:MediaServiceEventHashCode" minOccurs="0"/>
                <xsd:element ref="ns2:lcf76f155ced4ddcb4097134ff3c332f" minOccurs="0"/>
                <xsd:element ref="ns3:TaxCatchAll" minOccurs="0"/>
                <xsd:element ref="ns2:MediaServiceOCR"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f8e698f-f588-441f-ba4f-ce918e962eb8" elementFormDefault="qualified">
    <xsd:import namespace="http://schemas.microsoft.com/office/2006/documentManagement/types"/>
    <xsd:import namespace="http://schemas.microsoft.com/office/infopath/2007/PartnerControls"/>
    <xsd:element name="DateandTime" ma:index="5" nillable="true" ma:displayName="Date and Time" ma:format="DateTime" ma:internalName="DateandTime" ma:readOnly="false">
      <xsd:simpleType>
        <xsd:restriction base="dms:DateTime"/>
      </xsd:simpleType>
    </xsd:element>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DateTaken" ma:index="13" nillable="true" ma:displayName="MediaServiceDateTaken" ma:hidden="true" ma:indexed="true" ma:internalName="MediaServiceDateTaken" ma:readOnly="true">
      <xsd:simpleType>
        <xsd:restriction base="dms:Text"/>
      </xsd:simpleType>
    </xsd:element>
    <xsd:element name="MediaServiceObjectDetectorVersions" ma:index="14" nillable="true" ma:displayName="MediaServiceObjectDetectorVersions" ma:hidden="true" ma:indexed="true" ma:internalName="MediaServiceObjectDetectorVersions"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MediaServiceLocation" ma:index="16" nillable="true" ma:displayName="Location" ma:indexed="true" ma:internalName="MediaServiceLocation" ma:readOnly="true">
      <xsd:simpleType>
        <xsd:restriction base="dms:Text"/>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lcf76f155ced4ddcb4097134ff3c332f" ma:index="20" nillable="true" ma:taxonomy="true" ma:internalName="lcf76f155ced4ddcb4097134ff3c332f" ma:taxonomyFieldName="MediaServiceImageTags" ma:displayName="Image Tags" ma:readOnly="false" ma:fieldId="{5cf76f15-5ced-4ddc-b409-7134ff3c332f}" ma:taxonomyMulti="true" ma:sspId="e98eca7b-0660-4bf5-9a46-b31b4b7811f0" ma:termSetId="09814cd3-568e-fe90-9814-8d621ff8fb84" ma:anchorId="fba54fb3-c3e1-fe81-a776-ca4b69148c4d" ma:open="true" ma:isKeyword="false">
      <xsd:complexType>
        <xsd:sequence>
          <xsd:element ref="pc:Terms" minOccurs="0" maxOccurs="1"/>
        </xsd:sequence>
      </xsd:complexType>
    </xsd:element>
    <xsd:element name="MediaServiceOCR" ma:index="22" nillable="true" ma:displayName="Extracted Text" ma:internalName="MediaServiceOCR" ma:readOnly="true">
      <xsd:simpleType>
        <xsd:restriction base="dms:Note">
          <xsd:maxLength value="255"/>
        </xsd:restriction>
      </xsd:simpleType>
    </xsd:element>
    <xsd:element name="MediaServiceSearchProperties" ma:index="23" nillable="true" ma:displayName="MediaServiceSearchProperties" ma:hidden="true" ma:internalName="MediaServiceSearchProperties" ma:readOnly="true">
      <xsd:simpleType>
        <xsd:restriction base="dms:Note"/>
      </xsd:simpleType>
    </xsd:element>
    <xsd:element name="MediaServiceBillingMetadata" ma:index="24"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f5d8c3a-2751-4682-b268-54e77d07912a" elementFormDefault="qualified">
    <xsd:import namespace="http://schemas.microsoft.com/office/2006/documentManagement/types"/>
    <xsd:import namespace="http://schemas.microsoft.com/office/infopath/2007/PartnerControls"/>
    <xsd:element name="SharedWithUsers" ma:index="9" nillable="true" ma:displayName="Shared With" ma:SearchPeopleOnly="false" ma:SharePointGroup="0" ma:internalName="SharedWithUsers" ma:readOnly="true" ma:showField="ImnNam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0"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93cf53e8-d175-428b-acd8-555ccf8bb442}" ma:internalName="TaxCatchAll" ma:showField="CatchAllData" ma:web="4f5d8c3a-2751-4682-b268-54e77d07912a">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6"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bf8e698f-f588-441f-ba4f-ce918e962eb8">
      <Terms xmlns="http://schemas.microsoft.com/office/infopath/2007/PartnerControls"/>
    </lcf76f155ced4ddcb4097134ff3c332f>
    <DateandTime xmlns="bf8e698f-f588-441f-ba4f-ce918e962eb8" xsi:nil="true"/>
    <TaxCatchAll xmlns="4f5d8c3a-2751-4682-b268-54e77d07912a" xsi:nil="true"/>
  </documentManagement>
</p:properties>
</file>

<file path=customXml/itemProps1.xml><?xml version="1.0" encoding="utf-8"?>
<ds:datastoreItem xmlns:ds="http://schemas.openxmlformats.org/officeDocument/2006/customXml" ds:itemID="{6935AF58-2F65-4ACA-BEC3-4B0C750B02C2}">
  <ds:schemaRefs>
    <ds:schemaRef ds:uri="http://schemas.microsoft.com/sharepoint/v3/contenttype/forms"/>
  </ds:schemaRefs>
</ds:datastoreItem>
</file>

<file path=customXml/itemProps2.xml><?xml version="1.0" encoding="utf-8"?>
<ds:datastoreItem xmlns:ds="http://schemas.openxmlformats.org/officeDocument/2006/customXml" ds:itemID="{48A87854-3145-4111-9A39-2A5281E6C3E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f8e698f-f588-441f-ba4f-ce918e962eb8"/>
    <ds:schemaRef ds:uri="4f5d8c3a-2751-4682-b268-54e77d07912a"/>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A6114C7B-DFEB-4B30-BE29-0D5543049CA8}">
  <ds:schemaRefs>
    <ds:schemaRef ds:uri="http://schemas.microsoft.com/office/2006/metadata/properties"/>
    <ds:schemaRef ds:uri="http://schemas.microsoft.com/office/infopath/2007/PartnerControls"/>
    <ds:schemaRef ds:uri="bf8e698f-f588-441f-ba4f-ce918e962eb8"/>
    <ds:schemaRef ds:uri="4f5d8c3a-2751-4682-b268-54e77d07912a"/>
  </ds:schemaRefs>
</ds:datastoreItem>
</file>

<file path=docProps/app.xml><?xml version="1.0" encoding="utf-8"?>
<Properties xmlns="http://schemas.openxmlformats.org/officeDocument/2006/extended-properties" xmlns:vt="http://schemas.openxmlformats.org/officeDocument/2006/docPropsVTypes">
  <Template>A4 Portrait</Template>
  <TotalTime>69</TotalTime>
  <Words>759</Words>
  <Application>Microsoft Office PowerPoint</Application>
  <PresentationFormat>A4 Paper (210x297 mm)</PresentationFormat>
  <Paragraphs>13</Paragraphs>
  <Slides>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Modern Love Grunge</vt:lpstr>
      <vt:lpstr>Sassoon Penpals</vt:lpstr>
      <vt:lpstr>Office Theme</vt:lpstr>
      <vt:lpstr>PowerPoint Presentation</vt:lpstr>
    </vt:vector>
  </TitlesOfParts>
  <Company>Shropshire ICT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James Berry</dc:creator>
  <cp:lastModifiedBy>Reegan Spiers</cp:lastModifiedBy>
  <cp:revision>2</cp:revision>
  <dcterms:created xsi:type="dcterms:W3CDTF">2026-04-11T12:12:27Z</dcterms:created>
  <dcterms:modified xsi:type="dcterms:W3CDTF">2026-06-26T13:51:47Z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0x010100FFF4CC65428CD9498EF943C2A8E4A992</vt:lpwstr>
  </property>
  <property fmtid="{D5CDD505-2E9C-101B-9397-08002B2CF9AE}" pid="3" name="MediaServiceImageTags">
    <vt:lpwstr/>
  </property>
</Properties>
</file>