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9" d="100"/>
          <a:sy n="59" d="100"/>
        </p:scale>
        <p:origin x="259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Miller" userId="73ceadf6-b0f4-4f25-9ac5-c9ace7672463" providerId="ADAL" clId="{E7A053F1-B8F3-4DFC-8E29-8E740ACBFADE}"/>
    <pc:docChg chg="custSel modSld">
      <pc:chgData name="Emma Miller" userId="73ceadf6-b0f4-4f25-9ac5-c9ace7672463" providerId="ADAL" clId="{E7A053F1-B8F3-4DFC-8E29-8E740ACBFADE}" dt="2026-09-06T20:10:31.754" v="149" actId="20577"/>
      <pc:docMkLst>
        <pc:docMk/>
      </pc:docMkLst>
      <pc:sldChg chg="addSp delSp modSp mod">
        <pc:chgData name="Emma Miller" userId="73ceadf6-b0f4-4f25-9ac5-c9ace7672463" providerId="ADAL" clId="{E7A053F1-B8F3-4DFC-8E29-8E740ACBFADE}" dt="2026-09-04T07:24:27.417" v="7" actId="1076"/>
        <pc:sldMkLst>
          <pc:docMk/>
          <pc:sldMk cId="4175968464" sldId="257"/>
        </pc:sldMkLst>
        <pc:picChg chg="add del mod">
          <ac:chgData name="Emma Miller" userId="73ceadf6-b0f4-4f25-9ac5-c9ace7672463" providerId="ADAL" clId="{E7A053F1-B8F3-4DFC-8E29-8E740ACBFADE}" dt="2026-09-04T07:24:22.583" v="5" actId="478"/>
          <ac:picMkLst>
            <pc:docMk/>
            <pc:sldMk cId="4175968464" sldId="257"/>
            <ac:picMk id="4" creationId="{2DE44B74-A391-EBE8-A087-71E54B54F3FC}"/>
          </ac:picMkLst>
        </pc:picChg>
        <pc:picChg chg="del">
          <ac:chgData name="Emma Miller" userId="73ceadf6-b0f4-4f25-9ac5-c9ace7672463" providerId="ADAL" clId="{E7A053F1-B8F3-4DFC-8E29-8E740ACBFADE}" dt="2026-09-01T15:58:05.928" v="0" actId="478"/>
          <ac:picMkLst>
            <pc:docMk/>
            <pc:sldMk cId="4175968464" sldId="257"/>
            <ac:picMk id="5" creationId="{7BD267C3-59D2-BBA7-E7B1-CE7E0146D49D}"/>
          </ac:picMkLst>
        </pc:picChg>
        <pc:picChg chg="add mod">
          <ac:chgData name="Emma Miller" userId="73ceadf6-b0f4-4f25-9ac5-c9ace7672463" providerId="ADAL" clId="{E7A053F1-B8F3-4DFC-8E29-8E740ACBFADE}" dt="2026-09-04T07:24:27.417" v="7" actId="1076"/>
          <ac:picMkLst>
            <pc:docMk/>
            <pc:sldMk cId="4175968464" sldId="257"/>
            <ac:picMk id="5" creationId="{CF38F494-258D-AB55-4F81-05286C96B268}"/>
          </ac:picMkLst>
        </pc:picChg>
      </pc:sldChg>
      <pc:sldChg chg="modSp mod">
        <pc:chgData name="Emma Miller" userId="73ceadf6-b0f4-4f25-9ac5-c9ace7672463" providerId="ADAL" clId="{E7A053F1-B8F3-4DFC-8E29-8E740ACBFADE}" dt="2026-09-06T20:10:31.754" v="149" actId="20577"/>
        <pc:sldMkLst>
          <pc:docMk/>
          <pc:sldMk cId="2573203395" sldId="258"/>
        </pc:sldMkLst>
        <pc:spChg chg="mod">
          <ac:chgData name="Emma Miller" userId="73ceadf6-b0f4-4f25-9ac5-c9ace7672463" providerId="ADAL" clId="{E7A053F1-B8F3-4DFC-8E29-8E740ACBFADE}" dt="2026-09-04T07:26:51.004" v="141" actId="255"/>
          <ac:spMkLst>
            <pc:docMk/>
            <pc:sldMk cId="2573203395" sldId="258"/>
            <ac:spMk id="6" creationId="{8BA4BC47-68DC-CE28-1B7A-F85F17915BC2}"/>
          </ac:spMkLst>
        </pc:spChg>
        <pc:spChg chg="mod">
          <ac:chgData name="Emma Miller" userId="73ceadf6-b0f4-4f25-9ac5-c9ace7672463" providerId="ADAL" clId="{E7A053F1-B8F3-4DFC-8E29-8E740ACBFADE}" dt="2026-09-04T07:27:13.398" v="144" actId="1076"/>
          <ac:spMkLst>
            <pc:docMk/>
            <pc:sldMk cId="2573203395" sldId="258"/>
            <ac:spMk id="12" creationId="{3C218D3E-650B-7909-4C93-FE0C4268A672}"/>
          </ac:spMkLst>
        </pc:spChg>
        <pc:graphicFrameChg chg="mod modGraphic">
          <ac:chgData name="Emma Miller" userId="73ceadf6-b0f4-4f25-9ac5-c9ace7672463" providerId="ADAL" clId="{E7A053F1-B8F3-4DFC-8E29-8E740ACBFADE}" dt="2026-09-06T20:10:31.754" v="149" actId="20577"/>
          <ac:graphicFrameMkLst>
            <pc:docMk/>
            <pc:sldMk cId="2573203395" sldId="258"/>
            <ac:graphicFrameMk id="7" creationId="{C67F855F-8602-FECC-BF5E-BF0F1AAE6B7B}"/>
          </ac:graphicFrameMkLst>
        </pc:graphicFrameChg>
      </pc:sldChg>
    </pc:docChg>
  </pc:docChgLst>
  <pc:docChgLst>
    <pc:chgData name="Emma Miller" userId="73ceadf6-b0f4-4f25-9ac5-c9ace7672463" providerId="ADAL" clId="{7C61387C-6423-420B-A7B4-4C7C866C2C73}"/>
    <pc:docChg chg="undo custSel delSld modSld">
      <pc:chgData name="Emma Miller" userId="73ceadf6-b0f4-4f25-9ac5-c9ace7672463" providerId="ADAL" clId="{7C61387C-6423-420B-A7B4-4C7C866C2C73}" dt="2026-08-22T21:52:58.179" v="1900" actId="255"/>
      <pc:docMkLst>
        <pc:docMk/>
      </pc:docMkLst>
      <pc:sldChg chg="addSp delSp modSp mod">
        <pc:chgData name="Emma Miller" userId="73ceadf6-b0f4-4f25-9ac5-c9ace7672463" providerId="ADAL" clId="{7C61387C-6423-420B-A7B4-4C7C866C2C73}" dt="2026-08-22T21:39:03.326" v="1717" actId="1076"/>
        <pc:sldMkLst>
          <pc:docMk/>
          <pc:sldMk cId="350002463" sldId="256"/>
        </pc:sldMkLst>
        <pc:spChg chg="mod">
          <ac:chgData name="Emma Miller" userId="73ceadf6-b0f4-4f25-9ac5-c9ace7672463" providerId="ADAL" clId="{7C61387C-6423-420B-A7B4-4C7C866C2C73}" dt="2026-08-22T21:36:10.699" v="1702" actId="20577"/>
          <ac:spMkLst>
            <pc:docMk/>
            <pc:sldMk cId="350002463" sldId="256"/>
            <ac:spMk id="13" creationId="{96FA0817-3854-5007-3924-1908CC5089C2}"/>
          </ac:spMkLst>
        </pc:spChg>
        <pc:spChg chg="mod">
          <ac:chgData name="Emma Miller" userId="73ceadf6-b0f4-4f25-9ac5-c9ace7672463" providerId="ADAL" clId="{7C61387C-6423-420B-A7B4-4C7C866C2C73}" dt="2026-08-22T21:36:01.853" v="1686" actId="20577"/>
          <ac:spMkLst>
            <pc:docMk/>
            <pc:sldMk cId="350002463" sldId="256"/>
            <ac:spMk id="17" creationId="{FC116330-5D16-A7A6-72E7-DAE0AC603280}"/>
          </ac:spMkLst>
        </pc:spChg>
        <pc:picChg chg="del mod">
          <ac:chgData name="Emma Miller" userId="73ceadf6-b0f4-4f25-9ac5-c9ace7672463" providerId="ADAL" clId="{7C61387C-6423-420B-A7B4-4C7C866C2C73}" dt="2026-08-22T15:26:11.823" v="1567" actId="478"/>
          <ac:picMkLst>
            <pc:docMk/>
            <pc:sldMk cId="350002463" sldId="256"/>
            <ac:picMk id="1026" creationId="{1655C481-8547-9458-1161-A110228B2784}"/>
          </ac:picMkLst>
        </pc:picChg>
        <pc:picChg chg="add mod">
          <ac:chgData name="Emma Miller" userId="73ceadf6-b0f4-4f25-9ac5-c9ace7672463" providerId="ADAL" clId="{7C61387C-6423-420B-A7B4-4C7C866C2C73}" dt="2026-08-22T21:37:30.071" v="1709" actId="1076"/>
          <ac:picMkLst>
            <pc:docMk/>
            <pc:sldMk cId="350002463" sldId="256"/>
            <ac:picMk id="1026" creationId="{9A98E7BE-C54D-472E-C51E-7E1775680188}"/>
          </ac:picMkLst>
        </pc:picChg>
        <pc:picChg chg="add mod">
          <ac:chgData name="Emma Miller" userId="73ceadf6-b0f4-4f25-9ac5-c9ace7672463" providerId="ADAL" clId="{7C61387C-6423-420B-A7B4-4C7C866C2C73}" dt="2026-08-22T21:38:34.615" v="1713" actId="1076"/>
          <ac:picMkLst>
            <pc:docMk/>
            <pc:sldMk cId="350002463" sldId="256"/>
            <ac:picMk id="1027" creationId="{3AF69949-66E1-BF95-F440-A29837D414E9}"/>
          </ac:picMkLst>
        </pc:picChg>
        <pc:picChg chg="del mod">
          <ac:chgData name="Emma Miller" userId="73ceadf6-b0f4-4f25-9ac5-c9ace7672463" providerId="ADAL" clId="{7C61387C-6423-420B-A7B4-4C7C866C2C73}" dt="2026-08-22T15:26:47.301" v="1604" actId="478"/>
          <ac:picMkLst>
            <pc:docMk/>
            <pc:sldMk cId="350002463" sldId="256"/>
            <ac:picMk id="1028" creationId="{620500A5-174E-E129-6814-27E6C1068B54}"/>
          </ac:picMkLst>
        </pc:picChg>
        <pc:picChg chg="add mod">
          <ac:chgData name="Emma Miller" userId="73ceadf6-b0f4-4f25-9ac5-c9ace7672463" providerId="ADAL" clId="{7C61387C-6423-420B-A7B4-4C7C866C2C73}" dt="2026-08-22T21:39:03.326" v="1717" actId="1076"/>
          <ac:picMkLst>
            <pc:docMk/>
            <pc:sldMk cId="350002463" sldId="256"/>
            <ac:picMk id="1028" creationId="{8843F8D2-FA3F-AE24-58B1-52235D22EDB2}"/>
          </ac:picMkLst>
        </pc:picChg>
        <pc:picChg chg="del mod">
          <ac:chgData name="Emma Miller" userId="73ceadf6-b0f4-4f25-9ac5-c9ace7672463" providerId="ADAL" clId="{7C61387C-6423-420B-A7B4-4C7C866C2C73}" dt="2026-08-22T15:27:49.574" v="1631" actId="478"/>
          <ac:picMkLst>
            <pc:docMk/>
            <pc:sldMk cId="350002463" sldId="256"/>
            <ac:picMk id="1029" creationId="{509F87A9-8584-EFDA-E999-45B3341FC8E7}"/>
          </ac:picMkLst>
        </pc:picChg>
        <pc:picChg chg="add del mod">
          <ac:chgData name="Emma Miller" userId="73ceadf6-b0f4-4f25-9ac5-c9ace7672463" providerId="ADAL" clId="{7C61387C-6423-420B-A7B4-4C7C866C2C73}" dt="2026-08-22T21:35:49.395" v="1651" actId="478"/>
          <ac:picMkLst>
            <pc:docMk/>
            <pc:sldMk cId="350002463" sldId="256"/>
            <ac:picMk id="1030" creationId="{AD392EF8-0941-CD2C-875D-BB4765DD2195}"/>
          </ac:picMkLst>
        </pc:picChg>
        <pc:picChg chg="add del mod">
          <ac:chgData name="Emma Miller" userId="73ceadf6-b0f4-4f25-9ac5-c9ace7672463" providerId="ADAL" clId="{7C61387C-6423-420B-A7B4-4C7C866C2C73}" dt="2026-08-22T21:36:12.596" v="1703" actId="478"/>
          <ac:picMkLst>
            <pc:docMk/>
            <pc:sldMk cId="350002463" sldId="256"/>
            <ac:picMk id="1032" creationId="{926ED823-64E6-71ED-5D16-539B3FAE1209}"/>
          </ac:picMkLst>
        </pc:picChg>
        <pc:picChg chg="add del mod">
          <ac:chgData name="Emma Miller" userId="73ceadf6-b0f4-4f25-9ac5-c9ace7672463" providerId="ADAL" clId="{7C61387C-6423-420B-A7B4-4C7C866C2C73}" dt="2026-08-22T21:36:04.397" v="1687" actId="478"/>
          <ac:picMkLst>
            <pc:docMk/>
            <pc:sldMk cId="350002463" sldId="256"/>
            <ac:picMk id="1033" creationId="{3492B202-8C30-A3D5-46FA-DABD415019C8}"/>
          </ac:picMkLst>
        </pc:picChg>
      </pc:sldChg>
      <pc:sldChg chg="addSp delSp modSp mod">
        <pc:chgData name="Emma Miller" userId="73ceadf6-b0f4-4f25-9ac5-c9ace7672463" providerId="ADAL" clId="{7C61387C-6423-420B-A7B4-4C7C866C2C73}" dt="2026-08-22T21:51:04.899" v="1878" actId="1076"/>
        <pc:sldMkLst>
          <pc:docMk/>
          <pc:sldMk cId="4175968464" sldId="257"/>
        </pc:sldMkLst>
        <pc:spChg chg="mod">
          <ac:chgData name="Emma Miller" userId="73ceadf6-b0f4-4f25-9ac5-c9ace7672463" providerId="ADAL" clId="{7C61387C-6423-420B-A7B4-4C7C866C2C73}" dt="2026-08-22T15:20:07.300" v="1533" actId="403"/>
          <ac:spMkLst>
            <pc:docMk/>
            <pc:sldMk cId="4175968464" sldId="257"/>
            <ac:spMk id="2" creationId="{2DE28FF2-4B49-4862-7F04-7BA6E866AFAB}"/>
          </ac:spMkLst>
        </pc:spChg>
        <pc:spChg chg="mod">
          <ac:chgData name="Emma Miller" userId="73ceadf6-b0f4-4f25-9ac5-c9ace7672463" providerId="ADAL" clId="{7C61387C-6423-420B-A7B4-4C7C866C2C73}" dt="2026-08-22T15:22:16.594" v="1542" actId="113"/>
          <ac:spMkLst>
            <pc:docMk/>
            <pc:sldMk cId="4175968464" sldId="257"/>
            <ac:spMk id="9" creationId="{832370C5-E08F-C2B8-13BB-3E1BBB74B005}"/>
          </ac:spMkLst>
        </pc:spChg>
        <pc:spChg chg="mod">
          <ac:chgData name="Emma Miller" userId="73ceadf6-b0f4-4f25-9ac5-c9ace7672463" providerId="ADAL" clId="{7C61387C-6423-420B-A7B4-4C7C866C2C73}" dt="2026-08-22T15:22:27.687" v="1544" actId="113"/>
          <ac:spMkLst>
            <pc:docMk/>
            <pc:sldMk cId="4175968464" sldId="257"/>
            <ac:spMk id="12" creationId="{3C218D3E-650B-7909-4C93-FE0C4268A672}"/>
          </ac:spMkLst>
        </pc:spChg>
        <pc:graphicFrameChg chg="add del mod modGraphic">
          <ac:chgData name="Emma Miller" userId="73ceadf6-b0f4-4f25-9ac5-c9ace7672463" providerId="ADAL" clId="{7C61387C-6423-420B-A7B4-4C7C866C2C73}" dt="2026-08-22T21:50:58.337" v="1877" actId="478"/>
          <ac:graphicFrameMkLst>
            <pc:docMk/>
            <pc:sldMk cId="4175968464" sldId="257"/>
            <ac:graphicFrameMk id="3" creationId="{DCDE2548-8649-034C-D6AB-C76862049499}"/>
          </ac:graphicFrameMkLst>
        </pc:graphicFrameChg>
        <pc:graphicFrameChg chg="add mod modGraphic">
          <ac:chgData name="Emma Miller" userId="73ceadf6-b0f4-4f25-9ac5-c9ace7672463" providerId="ADAL" clId="{7C61387C-6423-420B-A7B4-4C7C866C2C73}" dt="2026-08-22T21:31:52.251" v="1650" actId="14100"/>
          <ac:graphicFrameMkLst>
            <pc:docMk/>
            <pc:sldMk cId="4175968464" sldId="257"/>
            <ac:graphicFrameMk id="3" creationId="{E0DD04B2-994E-E106-D06B-019E5642938E}"/>
          </ac:graphicFrameMkLst>
        </pc:graphicFrameChg>
        <pc:graphicFrameChg chg="mod modGraphic">
          <ac:chgData name="Emma Miller" userId="73ceadf6-b0f4-4f25-9ac5-c9ace7672463" providerId="ADAL" clId="{7C61387C-6423-420B-A7B4-4C7C866C2C73}" dt="2026-08-22T15:03:14.214" v="1457" actId="2710"/>
          <ac:graphicFrameMkLst>
            <pc:docMk/>
            <pc:sldMk cId="4175968464" sldId="257"/>
            <ac:graphicFrameMk id="13" creationId="{6726222F-DB5F-EF44-2269-34230337F57A}"/>
          </ac:graphicFrameMkLst>
        </pc:graphicFrameChg>
        <pc:picChg chg="add mod">
          <ac:chgData name="Emma Miller" userId="73ceadf6-b0f4-4f25-9ac5-c9ace7672463" providerId="ADAL" clId="{7C61387C-6423-420B-A7B4-4C7C866C2C73}" dt="2026-08-22T21:51:04.899" v="1878" actId="1076"/>
          <ac:picMkLst>
            <pc:docMk/>
            <pc:sldMk cId="4175968464" sldId="257"/>
            <ac:picMk id="5" creationId="{7BD267C3-59D2-BBA7-E7B1-CE7E0146D49D}"/>
          </ac:picMkLst>
        </pc:picChg>
        <pc:picChg chg="del">
          <ac:chgData name="Emma Miller" userId="73ceadf6-b0f4-4f25-9ac5-c9ace7672463" providerId="ADAL" clId="{7C61387C-6423-420B-A7B4-4C7C866C2C73}" dt="2026-08-22T14:36:06.570" v="0" actId="478"/>
          <ac:picMkLst>
            <pc:docMk/>
            <pc:sldMk cId="4175968464" sldId="257"/>
            <ac:picMk id="11" creationId="{BDF19952-4251-3313-A395-9195F39FC359}"/>
          </ac:picMkLst>
        </pc:picChg>
      </pc:sldChg>
      <pc:sldChg chg="addSp delSp modSp mod">
        <pc:chgData name="Emma Miller" userId="73ceadf6-b0f4-4f25-9ac5-c9ace7672463" providerId="ADAL" clId="{7C61387C-6423-420B-A7B4-4C7C866C2C73}" dt="2026-08-22T21:52:58.179" v="1900" actId="255"/>
        <pc:sldMkLst>
          <pc:docMk/>
          <pc:sldMk cId="2573203395" sldId="258"/>
        </pc:sldMkLst>
        <pc:spChg chg="mod">
          <ac:chgData name="Emma Miller" userId="73ceadf6-b0f4-4f25-9ac5-c9ace7672463" providerId="ADAL" clId="{7C61387C-6423-420B-A7B4-4C7C866C2C73}" dt="2026-08-22T21:52:28.084" v="1894" actId="1076"/>
          <ac:spMkLst>
            <pc:docMk/>
            <pc:sldMk cId="2573203395" sldId="258"/>
            <ac:spMk id="6" creationId="{8BA4BC47-68DC-CE28-1B7A-F85F17915BC2}"/>
          </ac:spMkLst>
        </pc:spChg>
        <pc:spChg chg="mod">
          <ac:chgData name="Emma Miller" userId="73ceadf6-b0f4-4f25-9ac5-c9ace7672463" providerId="ADAL" clId="{7C61387C-6423-420B-A7B4-4C7C866C2C73}" dt="2026-08-22T21:52:16.782" v="1893" actId="1076"/>
          <ac:spMkLst>
            <pc:docMk/>
            <pc:sldMk cId="2573203395" sldId="258"/>
            <ac:spMk id="9" creationId="{832370C5-E08F-C2B8-13BB-3E1BBB74B005}"/>
          </ac:spMkLst>
        </pc:spChg>
        <pc:spChg chg="mod">
          <ac:chgData name="Emma Miller" userId="73ceadf6-b0f4-4f25-9ac5-c9ace7672463" providerId="ADAL" clId="{7C61387C-6423-420B-A7B4-4C7C866C2C73}" dt="2026-08-22T21:52:39.325" v="1896" actId="1076"/>
          <ac:spMkLst>
            <pc:docMk/>
            <pc:sldMk cId="2573203395" sldId="258"/>
            <ac:spMk id="12" creationId="{3C218D3E-650B-7909-4C93-FE0C4268A672}"/>
          </ac:spMkLst>
        </pc:spChg>
        <pc:spChg chg="del mod">
          <ac:chgData name="Emma Miller" userId="73ceadf6-b0f4-4f25-9ac5-c9ace7672463" providerId="ADAL" clId="{7C61387C-6423-420B-A7B4-4C7C866C2C73}" dt="2026-08-22T15:08:22.366" v="1472" actId="478"/>
          <ac:spMkLst>
            <pc:docMk/>
            <pc:sldMk cId="2573203395" sldId="258"/>
            <ac:spMk id="15" creationId="{C5AFC4BF-4732-C107-D020-C25647C8BCFF}"/>
          </ac:spMkLst>
        </pc:spChg>
        <pc:spChg chg="mod">
          <ac:chgData name="Emma Miller" userId="73ceadf6-b0f4-4f25-9ac5-c9ace7672463" providerId="ADAL" clId="{7C61387C-6423-420B-A7B4-4C7C866C2C73}" dt="2026-08-22T21:52:58.179" v="1900" actId="255"/>
          <ac:spMkLst>
            <pc:docMk/>
            <pc:sldMk cId="2573203395" sldId="258"/>
            <ac:spMk id="17" creationId="{938976A4-EF08-2A05-8983-07E641509101}"/>
          </ac:spMkLst>
        </pc:spChg>
        <pc:graphicFrameChg chg="add">
          <ac:chgData name="Emma Miller" userId="73ceadf6-b0f4-4f25-9ac5-c9ace7672463" providerId="ADAL" clId="{7C61387C-6423-420B-A7B4-4C7C866C2C73}" dt="2026-08-22T21:45:48.890" v="1749"/>
          <ac:graphicFrameMkLst>
            <pc:docMk/>
            <pc:sldMk cId="2573203395" sldId="258"/>
            <ac:graphicFrameMk id="2" creationId="{68D78F74-E8C6-E2B7-B3F2-514AAAA923BD}"/>
          </ac:graphicFrameMkLst>
        </pc:graphicFrameChg>
        <pc:graphicFrameChg chg="add mod modGraphic">
          <ac:chgData name="Emma Miller" userId="73ceadf6-b0f4-4f25-9ac5-c9ace7672463" providerId="ADAL" clId="{7C61387C-6423-420B-A7B4-4C7C866C2C73}" dt="2026-08-22T21:46:52.301" v="1754" actId="14100"/>
          <ac:graphicFrameMkLst>
            <pc:docMk/>
            <pc:sldMk cId="2573203395" sldId="258"/>
            <ac:graphicFrameMk id="3" creationId="{0D8C5351-FD49-085F-DA4A-B6DE202DBC66}"/>
          </ac:graphicFrameMkLst>
        </pc:graphicFrameChg>
        <pc:graphicFrameChg chg="mod modGraphic">
          <ac:chgData name="Emma Miller" userId="73ceadf6-b0f4-4f25-9ac5-c9ace7672463" providerId="ADAL" clId="{7C61387C-6423-420B-A7B4-4C7C866C2C73}" dt="2026-08-22T21:52:34.888" v="1895" actId="1076"/>
          <ac:graphicFrameMkLst>
            <pc:docMk/>
            <pc:sldMk cId="2573203395" sldId="258"/>
            <ac:graphicFrameMk id="7" creationId="{C67F855F-8602-FECC-BF5E-BF0F1AAE6B7B}"/>
          </ac:graphicFrameMkLst>
        </pc:graphicFrameChg>
      </pc:sldChg>
      <pc:sldChg chg="addSp delSp modSp mod">
        <pc:chgData name="Emma Miller" userId="73ceadf6-b0f4-4f25-9ac5-c9ace7672463" providerId="ADAL" clId="{7C61387C-6423-420B-A7B4-4C7C866C2C73}" dt="2026-08-22T15:22:44.469" v="1546" actId="113"/>
        <pc:sldMkLst>
          <pc:docMk/>
          <pc:sldMk cId="2295414910" sldId="259"/>
        </pc:sldMkLst>
        <pc:spChg chg="mod">
          <ac:chgData name="Emma Miller" userId="73ceadf6-b0f4-4f25-9ac5-c9ace7672463" providerId="ADAL" clId="{7C61387C-6423-420B-A7B4-4C7C866C2C73}" dt="2026-08-22T15:22:44.469" v="1546" actId="113"/>
          <ac:spMkLst>
            <pc:docMk/>
            <pc:sldMk cId="2295414910" sldId="259"/>
            <ac:spMk id="4" creationId="{EC16EB6D-4C5B-D989-5B6D-1BC60B701D08}"/>
          </ac:spMkLst>
        </pc:spChg>
        <pc:spChg chg="mod">
          <ac:chgData name="Emma Miller" userId="73ceadf6-b0f4-4f25-9ac5-c9ace7672463" providerId="ADAL" clId="{7C61387C-6423-420B-A7B4-4C7C866C2C73}" dt="2026-08-22T15:16:49.211" v="1507" actId="20577"/>
          <ac:spMkLst>
            <pc:docMk/>
            <pc:sldMk cId="2295414910" sldId="259"/>
            <ac:spMk id="6" creationId="{6BA91697-9951-79A5-83CC-60E16561A7D4}"/>
          </ac:spMkLst>
        </pc:spChg>
        <pc:picChg chg="del">
          <ac:chgData name="Emma Miller" userId="73ceadf6-b0f4-4f25-9ac5-c9ace7672463" providerId="ADAL" clId="{7C61387C-6423-420B-A7B4-4C7C866C2C73}" dt="2026-08-22T15:16:01.196" v="1497" actId="478"/>
          <ac:picMkLst>
            <pc:docMk/>
            <pc:sldMk cId="2295414910" sldId="259"/>
            <ac:picMk id="8" creationId="{BBA6949D-3630-F354-D817-EB05CFFE07C3}"/>
          </ac:picMkLst>
        </pc:picChg>
        <pc:picChg chg="add mod">
          <ac:chgData name="Emma Miller" userId="73ceadf6-b0f4-4f25-9ac5-c9ace7672463" providerId="ADAL" clId="{7C61387C-6423-420B-A7B4-4C7C866C2C73}" dt="2026-08-22T15:17:30.696" v="1512" actId="14100"/>
          <ac:picMkLst>
            <pc:docMk/>
            <pc:sldMk cId="2295414910" sldId="259"/>
            <ac:picMk id="2050" creationId="{21524D99-062D-8F3E-ED09-0BFE3C5F5325}"/>
          </ac:picMkLst>
        </pc:picChg>
      </pc:sldChg>
      <pc:sldChg chg="del">
        <pc:chgData name="Emma Miller" userId="73ceadf6-b0f4-4f25-9ac5-c9ace7672463" providerId="ADAL" clId="{7C61387C-6423-420B-A7B4-4C7C866C2C73}" dt="2026-08-22T15:17:49.150" v="1514" actId="2696"/>
        <pc:sldMkLst>
          <pc:docMk/>
          <pc:sldMk cId="582715274" sldId="260"/>
        </pc:sldMkLst>
      </pc:sldChg>
      <pc:sldChg chg="del">
        <pc:chgData name="Emma Miller" userId="73ceadf6-b0f4-4f25-9ac5-c9ace7672463" providerId="ADAL" clId="{7C61387C-6423-420B-A7B4-4C7C866C2C73}" dt="2026-08-22T15:17:45.388" v="1513" actId="2696"/>
        <pc:sldMkLst>
          <pc:docMk/>
          <pc:sldMk cId="3197360137" sldId="26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7215" y="167391"/>
            <a:ext cx="6244796" cy="351593"/>
          </a:xfrm>
        </p:spPr>
        <p:txBody>
          <a:bodyPr anchor="t">
            <a:normAutofit/>
          </a:bodyPr>
          <a:lstStyle>
            <a:lvl1pPr algn="l">
              <a:defRPr sz="2000">
                <a:latin typeface="Sassoon Penpals" panose="02000400000000000000" pitchFamily="50" charset="0"/>
              </a:defRPr>
            </a:lvl1pPr>
          </a:lstStyle>
          <a:p>
            <a:r>
              <a:rPr lang="en-US"/>
              <a:t>Click to edit Master title style</a:t>
            </a:r>
            <a:endParaRPr lang="en-US" dirty="0"/>
          </a:p>
        </p:txBody>
      </p:sp>
      <p:sp>
        <p:nvSpPr>
          <p:cNvPr id="3" name="Subtitle 2"/>
          <p:cNvSpPr>
            <a:spLocks noGrp="1"/>
          </p:cNvSpPr>
          <p:nvPr>
            <p:ph type="subTitle" idx="1"/>
          </p:nvPr>
        </p:nvSpPr>
        <p:spPr>
          <a:xfrm>
            <a:off x="267215" y="729798"/>
            <a:ext cx="4119434" cy="1086645"/>
          </a:xfrm>
        </p:spPr>
        <p:txBody>
          <a:bodyPr/>
          <a:lstStyle>
            <a:lvl1pPr marL="0" indent="0" algn="l">
              <a:buNone/>
              <a:defRPr sz="1400">
                <a:latin typeface="Sassoon Penpals" panose="02000400000000000000" pitchFamily="50"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3676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1996" y="197200"/>
            <a:ext cx="6435939" cy="358854"/>
          </a:xfrm>
        </p:spPr>
        <p:txBody>
          <a:bodyPr anchor="t"/>
          <a:lstStyle>
            <a:lvl1pPr>
              <a:defRPr sz="1600">
                <a:latin typeface="Sassoon Penpals" panose="02000400000000000000" pitchFamily="50" charset="0"/>
              </a:defRPr>
            </a:lvl1pPr>
          </a:lstStyle>
          <a:p>
            <a:r>
              <a:rPr lang="en-US"/>
              <a:t>Click to edit Master title style</a:t>
            </a:r>
            <a:endParaRPr lang="en-US" dirty="0"/>
          </a:p>
        </p:txBody>
      </p:sp>
      <p:sp>
        <p:nvSpPr>
          <p:cNvPr id="3" name="Content Placeholder 2"/>
          <p:cNvSpPr>
            <a:spLocks noGrp="1"/>
          </p:cNvSpPr>
          <p:nvPr>
            <p:ph idx="1" hasCustomPrompt="1"/>
          </p:nvPr>
        </p:nvSpPr>
        <p:spPr>
          <a:xfrm>
            <a:off x="211996" y="684647"/>
            <a:ext cx="2314575" cy="1910272"/>
          </a:xfrm>
        </p:spPr>
        <p:txBody>
          <a:bodyPr>
            <a:normAutofit/>
          </a:bodyPr>
          <a:lstStyle>
            <a:lvl1pPr marL="0" indent="0">
              <a:buNone/>
              <a:defRPr sz="1200">
                <a:latin typeface="Sassoon Penpals" panose="02000400000000000000" pitchFamily="50" charset="0"/>
              </a:defRPr>
            </a:lvl1pPr>
            <a:lvl2pPr marL="342900" indent="0">
              <a:buNone/>
              <a:defRPr/>
            </a:lvl2pPr>
            <a:lvl3pPr marL="685800" indent="0">
              <a:buNone/>
              <a:defRPr/>
            </a:lvl3pPr>
            <a:lvl4pPr marL="1028700" indent="0">
              <a:buNone/>
              <a:defRPr/>
            </a:lvl4pPr>
            <a:lvl5pPr marL="1371600" indent="0">
              <a:buNone/>
              <a:defRPr/>
            </a:lvl5pPr>
          </a:lstStyle>
          <a:p>
            <a:pPr lvl="0"/>
            <a:r>
              <a:rPr lang="en-US" dirty="0"/>
              <a:t>Text box</a:t>
            </a:r>
          </a:p>
        </p:txBody>
      </p:sp>
    </p:spTree>
    <p:extLst>
      <p:ext uri="{BB962C8B-B14F-4D97-AF65-F5344CB8AC3E}">
        <p14:creationId xmlns:p14="http://schemas.microsoft.com/office/powerpoint/2010/main" val="2568747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6709" y="197200"/>
            <a:ext cx="6435939" cy="371211"/>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36709" y="717271"/>
            <a:ext cx="2444707" cy="1395734"/>
          </a:xfrm>
          <a:prstGeom prst="rect">
            <a:avLst/>
          </a:prstGeom>
        </p:spPr>
        <p:txBody>
          <a:bodyPr vert="horz" lIns="91440" tIns="45720" rIns="91440" bIns="45720" rtlCol="0">
            <a:normAutofit/>
          </a:bodyPr>
          <a:lstStyle/>
          <a:p>
            <a:pPr lvl="0"/>
            <a:r>
              <a:rPr lang="en-US" dirty="0"/>
              <a:t>Text</a:t>
            </a:r>
          </a:p>
        </p:txBody>
      </p:sp>
    </p:spTree>
    <p:extLst>
      <p:ext uri="{BB962C8B-B14F-4D97-AF65-F5344CB8AC3E}">
        <p14:creationId xmlns:p14="http://schemas.microsoft.com/office/powerpoint/2010/main" val="1675889957"/>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685800" rtl="0" eaLnBrk="1" latinLnBrk="0" hangingPunct="1">
        <a:lnSpc>
          <a:spcPct val="90000"/>
        </a:lnSpc>
        <a:spcBef>
          <a:spcPct val="0"/>
        </a:spcBef>
        <a:buNone/>
        <a:defRPr sz="2000" kern="1200">
          <a:solidFill>
            <a:schemeClr val="tx1"/>
          </a:solidFill>
          <a:latin typeface="Sassoon Penpals" panose="02000400000000000000" pitchFamily="50" charset="0"/>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1400" kern="1200">
          <a:solidFill>
            <a:schemeClr val="tx1"/>
          </a:solidFill>
          <a:latin typeface="Sassoon Penpals" panose="020004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Sassoon Penpals" panose="02000400000000000000" pitchFamily="50"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Sassoon Penpals" panose="02000400000000000000" pitchFamily="50"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Sassoon Penpals" panose="02000400000000000000" pitchFamily="50"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Sassoon Penpals" panose="020004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up of a logo&#10;&#10;AI-generated content may be incorrect.">
            <a:extLst>
              <a:ext uri="{FF2B5EF4-FFF2-40B4-BE49-F238E27FC236}">
                <a16:creationId xmlns:a16="http://schemas.microsoft.com/office/drawing/2014/main" id="{93927DFD-B04D-264D-5E86-935933614D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143" y="632321"/>
            <a:ext cx="5285714" cy="1923810"/>
          </a:xfrm>
          <a:prstGeom prst="rect">
            <a:avLst/>
          </a:prstGeom>
        </p:spPr>
      </p:pic>
      <p:pic>
        <p:nvPicPr>
          <p:cNvPr id="8" name="Picture 7" descr="A black tree with a white background&#10;&#10;AI-generated content may be incorrect.">
            <a:extLst>
              <a:ext uri="{FF2B5EF4-FFF2-40B4-BE49-F238E27FC236}">
                <a16:creationId xmlns:a16="http://schemas.microsoft.com/office/drawing/2014/main" id="{1424DA40-07C8-28AE-C185-7C7BFF5E2E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48" y="240743"/>
            <a:ext cx="1076190" cy="1104762"/>
          </a:xfrm>
          <a:prstGeom prst="rect">
            <a:avLst/>
          </a:prstGeom>
        </p:spPr>
      </p:pic>
      <p:pic>
        <p:nvPicPr>
          <p:cNvPr id="9" name="Picture 8" descr="A black tree with a white background&#10;&#10;AI-generated content may be incorrect.">
            <a:extLst>
              <a:ext uri="{FF2B5EF4-FFF2-40B4-BE49-F238E27FC236}">
                <a16:creationId xmlns:a16="http://schemas.microsoft.com/office/drawing/2014/main" id="{336F2226-F34F-CD70-4000-841D81EA9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3762" y="240743"/>
            <a:ext cx="1076190" cy="1104762"/>
          </a:xfrm>
          <a:prstGeom prst="rect">
            <a:avLst/>
          </a:prstGeom>
        </p:spPr>
      </p:pic>
      <p:sp>
        <p:nvSpPr>
          <p:cNvPr id="13" name="TextBox 12">
            <a:extLst>
              <a:ext uri="{FF2B5EF4-FFF2-40B4-BE49-F238E27FC236}">
                <a16:creationId xmlns:a16="http://schemas.microsoft.com/office/drawing/2014/main" id="{96FA0817-3854-5007-3924-1908CC5089C2}"/>
              </a:ext>
            </a:extLst>
          </p:cNvPr>
          <p:cNvSpPr txBox="1"/>
          <p:nvPr/>
        </p:nvSpPr>
        <p:spPr>
          <a:xfrm>
            <a:off x="1073963" y="2556131"/>
            <a:ext cx="4870168" cy="2137573"/>
          </a:xfrm>
          <a:prstGeom prst="rect">
            <a:avLst/>
          </a:prstGeom>
          <a:noFill/>
        </p:spPr>
        <p:txBody>
          <a:bodyPr wrap="square">
            <a:spAutoFit/>
          </a:bodyPr>
          <a:lstStyle/>
          <a:p>
            <a:pPr marL="0" marR="18656" indent="0" algn="ctr">
              <a:spcBef>
                <a:spcPts val="0"/>
              </a:spcBef>
            </a:pPr>
            <a:r>
              <a:rPr lang="en-GB" sz="2000" kern="1400" dirty="0">
                <a:ln>
                  <a:noFill/>
                </a:ln>
                <a:solidFill>
                  <a:srgbClr val="000000"/>
                </a:solidFill>
                <a:effectLst/>
                <a:latin typeface="Cavolini" panose="03000502040302020204" pitchFamily="66" charset="0"/>
                <a:cs typeface="Cavolini" panose="03000502040302020204" pitchFamily="66" charset="0"/>
              </a:rPr>
              <a:t>Welcome to </a:t>
            </a:r>
            <a:endParaRPr lang="en-GB" sz="1200" kern="1400" dirty="0">
              <a:ln>
                <a:noFill/>
              </a:ln>
              <a:solidFill>
                <a:srgbClr val="000000"/>
              </a:solidFill>
              <a:effectLst/>
              <a:latin typeface="Cavolini" panose="03000502040302020204" pitchFamily="66" charset="0"/>
              <a:cs typeface="Cavolini" panose="03000502040302020204" pitchFamily="66" charset="0"/>
            </a:endParaRPr>
          </a:p>
          <a:p>
            <a:pPr marL="0" marR="18656" indent="0" algn="ctr">
              <a:spcBef>
                <a:spcPts val="0"/>
              </a:spcBef>
            </a:pPr>
            <a:r>
              <a:rPr lang="en-GB" sz="4400" b="1" kern="1400" dirty="0">
                <a:solidFill>
                  <a:srgbClr val="000000"/>
                </a:solidFill>
                <a:latin typeface="Cavolini" panose="03000502040302020204" pitchFamily="66" charset="0"/>
                <a:cs typeface="Cavolini" panose="03000502040302020204" pitchFamily="66" charset="0"/>
              </a:rPr>
              <a:t>Chick</a:t>
            </a:r>
            <a:r>
              <a:rPr lang="en-GB" sz="4400" b="1" kern="1400" dirty="0">
                <a:ln>
                  <a:noFill/>
                </a:ln>
                <a:solidFill>
                  <a:srgbClr val="000000"/>
                </a:solidFill>
                <a:effectLst/>
                <a:latin typeface="Cavolini" panose="03000502040302020204" pitchFamily="66" charset="0"/>
                <a:cs typeface="Cavolini" panose="03000502040302020204" pitchFamily="66" charset="0"/>
              </a:rPr>
              <a:t>s</a:t>
            </a:r>
            <a:endParaRPr lang="en-GB" sz="1100" kern="1400" dirty="0">
              <a:ln>
                <a:noFill/>
              </a:ln>
              <a:solidFill>
                <a:srgbClr val="000000"/>
              </a:solidFill>
              <a:effectLst/>
              <a:latin typeface="Cavolini" panose="03000502040302020204" pitchFamily="66" charset="0"/>
              <a:cs typeface="Cavolini" panose="03000502040302020204" pitchFamily="66" charset="0"/>
            </a:endParaRPr>
          </a:p>
          <a:p>
            <a:pPr marL="0" marR="18656" indent="0" algn="ctr">
              <a:spcBef>
                <a:spcPts val="0"/>
              </a:spcBef>
            </a:pPr>
            <a:r>
              <a:rPr lang="en-GB" sz="2000" kern="1400" dirty="0">
                <a:ln>
                  <a:noFill/>
                </a:ln>
                <a:solidFill>
                  <a:srgbClr val="000000"/>
                </a:solidFill>
                <a:effectLst/>
                <a:latin typeface="Cavolini" panose="03000502040302020204" pitchFamily="66" charset="0"/>
                <a:cs typeface="Cavolini" panose="03000502040302020204" pitchFamily="66" charset="0"/>
              </a:rPr>
              <a:t>Year </a:t>
            </a:r>
            <a:r>
              <a:rPr lang="en-GB" sz="2000" kern="1400" dirty="0">
                <a:solidFill>
                  <a:srgbClr val="000000"/>
                </a:solidFill>
                <a:latin typeface="Cavolini" panose="03000502040302020204" pitchFamily="66" charset="0"/>
                <a:cs typeface="Cavolini" panose="03000502040302020204" pitchFamily="66" charset="0"/>
              </a:rPr>
              <a:t>- Reception</a:t>
            </a:r>
            <a:endParaRPr lang="en-GB" sz="2000" kern="1400" dirty="0">
              <a:ln>
                <a:noFill/>
              </a:ln>
              <a:solidFill>
                <a:srgbClr val="000000"/>
              </a:solidFill>
              <a:effectLst/>
              <a:latin typeface="Cavolini" panose="03000502040302020204" pitchFamily="66" charset="0"/>
              <a:cs typeface="Cavolini" panose="03000502040302020204" pitchFamily="66" charset="0"/>
            </a:endParaRPr>
          </a:p>
          <a:p>
            <a:pPr marL="0" marR="18656" indent="0" algn="ctr">
              <a:spcBef>
                <a:spcPts val="0"/>
              </a:spcBef>
            </a:pPr>
            <a:r>
              <a:rPr lang="en-GB" sz="2000" kern="1400" dirty="0">
                <a:ln>
                  <a:noFill/>
                </a:ln>
                <a:solidFill>
                  <a:srgbClr val="000000"/>
                </a:solidFill>
                <a:effectLst/>
                <a:latin typeface="Cavolini" panose="03000502040302020204" pitchFamily="66" charset="0"/>
                <a:cs typeface="Cavolini" panose="03000502040302020204" pitchFamily="66" charset="0"/>
              </a:rPr>
              <a:t>2026-27</a:t>
            </a:r>
          </a:p>
          <a:p>
            <a:pPr marL="0" marR="18656" indent="0" algn="ctr">
              <a:spcBef>
                <a:spcPts val="0"/>
              </a:spcBef>
            </a:pPr>
            <a:r>
              <a:rPr lang="en-GB" sz="2000" kern="1400" dirty="0">
                <a:ln>
                  <a:noFill/>
                </a:ln>
                <a:solidFill>
                  <a:srgbClr val="000000"/>
                </a:solidFill>
                <a:effectLst/>
                <a:latin typeface="Cavolini" panose="03000502040302020204" pitchFamily="66" charset="0"/>
                <a:cs typeface="Cavolini" panose="03000502040302020204" pitchFamily="66" charset="0"/>
              </a:rPr>
              <a:t>Your teacher is Mrs </a:t>
            </a:r>
            <a:r>
              <a:rPr lang="en-GB" sz="2000" kern="1400" dirty="0">
                <a:solidFill>
                  <a:srgbClr val="000000"/>
                </a:solidFill>
                <a:latin typeface="Cavolini" panose="03000502040302020204" pitchFamily="66" charset="0"/>
                <a:cs typeface="Cavolini" panose="03000502040302020204" pitchFamily="66" charset="0"/>
              </a:rPr>
              <a:t>Miller</a:t>
            </a:r>
            <a:endParaRPr lang="en-GB" sz="2000" kern="1400" dirty="0">
              <a:ln>
                <a:noFill/>
              </a:ln>
              <a:solidFill>
                <a:srgbClr val="000000"/>
              </a:solidFill>
              <a:effectLst/>
              <a:latin typeface="Cavolini" panose="03000502040302020204" pitchFamily="66" charset="0"/>
              <a:cs typeface="Cavolini" panose="03000502040302020204" pitchFamily="66" charset="0"/>
            </a:endParaRPr>
          </a:p>
          <a:p>
            <a:pPr marL="0" marR="0" indent="0" algn="l">
              <a:lnSpc>
                <a:spcPct val="119000"/>
              </a:lnSpc>
              <a:spcBef>
                <a:spcPts val="0"/>
              </a:spcBef>
              <a:spcAft>
                <a:spcPts val="600"/>
              </a:spcAft>
            </a:pPr>
            <a:r>
              <a:rPr lang="en-GB" sz="800" kern="1400" dirty="0">
                <a:ln>
                  <a:noFill/>
                </a:ln>
                <a:solidFill>
                  <a:srgbClr val="000000"/>
                </a:solidFill>
                <a:effectLst/>
                <a:latin typeface="Calibri" panose="020F0502020204030204" pitchFamily="34" charset="0"/>
              </a:rPr>
              <a:t> </a:t>
            </a:r>
          </a:p>
        </p:txBody>
      </p:sp>
      <p:sp>
        <p:nvSpPr>
          <p:cNvPr id="17" name="TextBox 16">
            <a:extLst>
              <a:ext uri="{FF2B5EF4-FFF2-40B4-BE49-F238E27FC236}">
                <a16:creationId xmlns:a16="http://schemas.microsoft.com/office/drawing/2014/main" id="{FC116330-5D16-A7A6-72E7-DAE0AC603280}"/>
              </a:ext>
            </a:extLst>
          </p:cNvPr>
          <p:cNvSpPr txBox="1"/>
          <p:nvPr/>
        </p:nvSpPr>
        <p:spPr>
          <a:xfrm>
            <a:off x="544132" y="6948944"/>
            <a:ext cx="6065820" cy="1278748"/>
          </a:xfrm>
          <a:prstGeom prst="rect">
            <a:avLst/>
          </a:prstGeom>
          <a:noFill/>
        </p:spPr>
        <p:txBody>
          <a:bodyPr wrap="square">
            <a:spAutoFit/>
          </a:bodyPr>
          <a:lstStyle/>
          <a:p>
            <a:pPr marL="0" marR="18656" indent="0" algn="ctr">
              <a:lnSpc>
                <a:spcPct val="93000"/>
              </a:lnSpc>
              <a:spcBef>
                <a:spcPts val="0"/>
              </a:spcBef>
              <a:spcAft>
                <a:spcPts val="600"/>
              </a:spcAft>
            </a:pPr>
            <a:r>
              <a:rPr lang="en-GB" sz="2000" kern="1400" dirty="0">
                <a:solidFill>
                  <a:srgbClr val="000000"/>
                </a:solidFill>
                <a:latin typeface="Cavolini" panose="03000502040302020204" pitchFamily="66" charset="0"/>
                <a:cs typeface="Cavolini" panose="03000502040302020204" pitchFamily="66" charset="0"/>
              </a:rPr>
              <a:t>Your</a:t>
            </a:r>
            <a:r>
              <a:rPr lang="en-GB" sz="2000" kern="1400" dirty="0">
                <a:ln>
                  <a:noFill/>
                </a:ln>
                <a:solidFill>
                  <a:srgbClr val="000000"/>
                </a:solidFill>
                <a:effectLst/>
                <a:latin typeface="Cavolini" panose="03000502040302020204" pitchFamily="66" charset="0"/>
                <a:cs typeface="Cavolini" panose="03000502040302020204" pitchFamily="66" charset="0"/>
              </a:rPr>
              <a:t> Teaching Assistant is Mrs Duxbury</a:t>
            </a:r>
          </a:p>
          <a:p>
            <a:pPr marL="0" marR="18656" indent="0" algn="ctr">
              <a:lnSpc>
                <a:spcPct val="93000"/>
              </a:lnSpc>
              <a:spcBef>
                <a:spcPts val="0"/>
              </a:spcBef>
              <a:spcAft>
                <a:spcPts val="600"/>
              </a:spcAft>
            </a:pPr>
            <a:r>
              <a:rPr lang="en-GB" sz="1800" kern="1400" dirty="0">
                <a:ln>
                  <a:noFill/>
                </a:ln>
                <a:solidFill>
                  <a:srgbClr val="000000"/>
                </a:solidFill>
                <a:effectLst/>
                <a:latin typeface="Calibri" panose="020F0502020204030204" pitchFamily="34" charset="0"/>
              </a:rPr>
              <a:t> </a:t>
            </a:r>
            <a:endParaRPr lang="en-GB" sz="900" kern="1400" dirty="0">
              <a:ln>
                <a:noFill/>
              </a:ln>
              <a:solidFill>
                <a:srgbClr val="000000"/>
              </a:solidFill>
              <a:effectLst/>
              <a:latin typeface="Calibri" panose="020F0502020204030204" pitchFamily="34" charset="0"/>
            </a:endParaRPr>
          </a:p>
          <a:p>
            <a:pPr marL="0" marR="18656" indent="0" algn="ctr">
              <a:lnSpc>
                <a:spcPct val="93000"/>
              </a:lnSpc>
              <a:spcBef>
                <a:spcPts val="0"/>
              </a:spcBef>
              <a:spcAft>
                <a:spcPts val="600"/>
              </a:spcAft>
            </a:pPr>
            <a:r>
              <a:rPr lang="en-GB" sz="1800" kern="1400" dirty="0">
                <a:ln>
                  <a:noFill/>
                </a:ln>
                <a:solidFill>
                  <a:srgbClr val="000000"/>
                </a:solidFill>
                <a:effectLst/>
                <a:latin typeface="Calibri" panose="020F0502020204030204" pitchFamily="34" charset="0"/>
              </a:rPr>
              <a:t> </a:t>
            </a:r>
            <a:endParaRPr lang="en-GB" sz="9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900" kern="1400" dirty="0">
                <a:ln>
                  <a:noFill/>
                </a:ln>
                <a:solidFill>
                  <a:srgbClr val="000000"/>
                </a:solidFill>
                <a:effectLst/>
                <a:latin typeface="Calibri" panose="020F0502020204030204" pitchFamily="34" charset="0"/>
              </a:rPr>
              <a:t> </a:t>
            </a:r>
          </a:p>
        </p:txBody>
      </p:sp>
      <p:pic>
        <p:nvPicPr>
          <p:cNvPr id="1026" name="Picture 2" descr="Chicken Clip Art Baby Clipart Transparent Png - Chick Clipart Png, Png Download - kindpng">
            <a:extLst>
              <a:ext uri="{FF2B5EF4-FFF2-40B4-BE49-F238E27FC236}">
                <a16:creationId xmlns:a16="http://schemas.microsoft.com/office/drawing/2014/main" id="{9A98E7BE-C54D-472E-C51E-7E17756801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1205" y="1194936"/>
            <a:ext cx="1195683" cy="136119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3AF69949-66E1-BF95-F440-A29837D414E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81829" y="4612769"/>
            <a:ext cx="2010667" cy="213757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28" name="Picture 4">
            <a:extLst>
              <a:ext uri="{FF2B5EF4-FFF2-40B4-BE49-F238E27FC236}">
                <a16:creationId xmlns:a16="http://schemas.microsoft.com/office/drawing/2014/main" id="{8843F8D2-FA3F-AE24-58B1-52235D22EDB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3128" t="9167" r="35941" b="15834"/>
          <a:stretch>
            <a:fillRect/>
          </a:stretch>
        </p:blipFill>
        <p:spPr bwMode="auto">
          <a:xfrm>
            <a:off x="2808117" y="7443720"/>
            <a:ext cx="1569225" cy="2158966"/>
          </a:xfrm>
          <a:prstGeom prst="rect">
            <a:avLst/>
          </a:prstGeom>
          <a:noFill/>
          <a:ln w="28575"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3500024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28FF2-4B49-4862-7F04-7BA6E866AFAB}"/>
              </a:ext>
            </a:extLst>
          </p:cNvPr>
          <p:cNvSpPr>
            <a:spLocks noGrp="1"/>
          </p:cNvSpPr>
          <p:nvPr>
            <p:ph type="title"/>
          </p:nvPr>
        </p:nvSpPr>
        <p:spPr/>
        <p:txBody>
          <a:bodyPr>
            <a:noAutofit/>
          </a:bodyPr>
          <a:lstStyle/>
          <a:p>
            <a:pPr marL="0" marR="0" indent="0">
              <a:lnSpc>
                <a:spcPct val="119000"/>
              </a:lnSpc>
              <a:spcBef>
                <a:spcPts val="0"/>
              </a:spcBef>
              <a:spcAft>
                <a:spcPts val="600"/>
              </a:spcAft>
            </a:pPr>
            <a:r>
              <a:rPr lang="en-GB" sz="1200" kern="1400" dirty="0">
                <a:ln>
                  <a:noFill/>
                </a:ln>
                <a:solidFill>
                  <a:srgbClr val="000000"/>
                </a:solidFill>
                <a:effectLst/>
                <a:latin typeface="Cavolini" panose="03000502040302020204" pitchFamily="66" charset="0"/>
                <a:cs typeface="Cavolini" panose="03000502040302020204" pitchFamily="66" charset="0"/>
              </a:rPr>
              <a:t>This booklet is to help provide useful information to parents and carers about our class routines so that you can help your child settle into their new class as smoothly as possible.</a:t>
            </a:r>
            <a:br>
              <a:rPr lang="en-GB" sz="1200" kern="1400" dirty="0">
                <a:ln>
                  <a:noFill/>
                </a:ln>
                <a:solidFill>
                  <a:srgbClr val="000000"/>
                </a:solidFill>
                <a:effectLst/>
                <a:latin typeface="Cavolini" panose="03000502040302020204" pitchFamily="66" charset="0"/>
                <a:cs typeface="Cavolini" panose="03000502040302020204" pitchFamily="66" charset="0"/>
              </a:rPr>
            </a:br>
            <a:r>
              <a:rPr lang="en-GB" sz="1200" kern="1400" dirty="0">
                <a:ln>
                  <a:noFill/>
                </a:ln>
                <a:solidFill>
                  <a:srgbClr val="000000"/>
                </a:solidFill>
                <a:effectLst/>
                <a:latin typeface="Cavolini" panose="03000502040302020204" pitchFamily="66" charset="0"/>
                <a:cs typeface="Cavolini" panose="03000502040302020204" pitchFamily="66" charset="0"/>
              </a:rPr>
              <a:t> </a:t>
            </a:r>
            <a:br>
              <a:rPr lang="en-GB" sz="1200" kern="1400" dirty="0">
                <a:ln>
                  <a:noFill/>
                </a:ln>
                <a:solidFill>
                  <a:srgbClr val="000000"/>
                </a:solidFill>
                <a:effectLst/>
                <a:latin typeface="Cavolini" panose="03000502040302020204" pitchFamily="66" charset="0"/>
                <a:cs typeface="Cavolini" panose="03000502040302020204" pitchFamily="66" charset="0"/>
              </a:rPr>
            </a:br>
            <a:endParaRPr lang="en-GB" sz="1100" dirty="0">
              <a:latin typeface="Cavolini" panose="03000502040302020204" pitchFamily="66" charset="0"/>
              <a:cs typeface="Cavolini" panose="03000502040302020204" pitchFamily="66" charset="0"/>
            </a:endParaRPr>
          </a:p>
        </p:txBody>
      </p:sp>
      <p:sp>
        <p:nvSpPr>
          <p:cNvPr id="9" name="TextBox 8">
            <a:extLst>
              <a:ext uri="{FF2B5EF4-FFF2-40B4-BE49-F238E27FC236}">
                <a16:creationId xmlns:a16="http://schemas.microsoft.com/office/drawing/2014/main" id="{832370C5-E08F-C2B8-13BB-3E1BBB74B005}"/>
              </a:ext>
            </a:extLst>
          </p:cNvPr>
          <p:cNvSpPr txBox="1"/>
          <p:nvPr/>
        </p:nvSpPr>
        <p:spPr>
          <a:xfrm>
            <a:off x="211995" y="924840"/>
            <a:ext cx="6435939" cy="461665"/>
          </a:xfrm>
          <a:prstGeom prst="rect">
            <a:avLst/>
          </a:prstGeom>
          <a:noFill/>
          <a:ln>
            <a:solidFill>
              <a:schemeClr val="tx1"/>
            </a:solidFill>
          </a:ln>
        </p:spPr>
        <p:txBody>
          <a:bodyPr wrap="square">
            <a:spAutoFit/>
          </a:bodyPr>
          <a:lstStyle/>
          <a:p>
            <a:pPr marL="0" marR="0" indent="0" algn="ctr">
              <a:spcBef>
                <a:spcPts val="0"/>
              </a:spcBef>
            </a:pPr>
            <a:r>
              <a:rPr lang="en-GB" sz="2400" b="1" kern="1400" dirty="0">
                <a:ln>
                  <a:noFill/>
                </a:ln>
                <a:solidFill>
                  <a:srgbClr val="000000"/>
                </a:solidFill>
                <a:effectLst/>
                <a:latin typeface="Rod" panose="02030509050101010101" pitchFamily="49" charset="-79"/>
                <a:cs typeface="Rod" panose="02030509050101010101" pitchFamily="49" charset="-79"/>
              </a:rPr>
              <a:t>Class Weekly Timetable</a:t>
            </a:r>
            <a:endParaRPr lang="en-GB" sz="1000" b="1" kern="1400" dirty="0">
              <a:ln>
                <a:noFill/>
              </a:ln>
              <a:solidFill>
                <a:srgbClr val="000000"/>
              </a:solidFill>
              <a:effectLst/>
              <a:latin typeface="Rod" panose="02030509050101010101" pitchFamily="49" charset="-79"/>
              <a:cs typeface="Rod" panose="02030509050101010101" pitchFamily="49" charset="-79"/>
            </a:endParaRPr>
          </a:p>
        </p:txBody>
      </p:sp>
      <p:sp>
        <p:nvSpPr>
          <p:cNvPr id="12" name="TextBox 11">
            <a:extLst>
              <a:ext uri="{FF2B5EF4-FFF2-40B4-BE49-F238E27FC236}">
                <a16:creationId xmlns:a16="http://schemas.microsoft.com/office/drawing/2014/main" id="{3C218D3E-650B-7909-4C93-FE0C4268A672}"/>
              </a:ext>
            </a:extLst>
          </p:cNvPr>
          <p:cNvSpPr txBox="1"/>
          <p:nvPr/>
        </p:nvSpPr>
        <p:spPr>
          <a:xfrm>
            <a:off x="210065" y="5706011"/>
            <a:ext cx="6435939" cy="461665"/>
          </a:xfrm>
          <a:prstGeom prst="rect">
            <a:avLst/>
          </a:prstGeom>
          <a:noFill/>
          <a:ln>
            <a:solidFill>
              <a:schemeClr val="tx1"/>
            </a:solidFill>
          </a:ln>
        </p:spPr>
        <p:txBody>
          <a:bodyPr wrap="square">
            <a:spAutoFit/>
          </a:bodyPr>
          <a:lstStyle/>
          <a:p>
            <a:pPr marL="0" marR="0" indent="0" algn="ctr">
              <a:spcBef>
                <a:spcPts val="0"/>
              </a:spcBef>
            </a:pPr>
            <a:r>
              <a:rPr lang="en-GB" sz="2400" b="1" kern="1400" dirty="0">
                <a:ln>
                  <a:noFill/>
                </a:ln>
                <a:solidFill>
                  <a:srgbClr val="000000"/>
                </a:solidFill>
                <a:effectLst/>
                <a:latin typeface="Rod" panose="02030509050101010101" pitchFamily="49" charset="-79"/>
                <a:cs typeface="Rod" panose="02030509050101010101" pitchFamily="49" charset="-79"/>
              </a:rPr>
              <a:t>Other Useful Information</a:t>
            </a:r>
          </a:p>
        </p:txBody>
      </p:sp>
      <p:graphicFrame>
        <p:nvGraphicFramePr>
          <p:cNvPr id="13" name="Table 12">
            <a:extLst>
              <a:ext uri="{FF2B5EF4-FFF2-40B4-BE49-F238E27FC236}">
                <a16:creationId xmlns:a16="http://schemas.microsoft.com/office/drawing/2014/main" id="{6726222F-DB5F-EF44-2269-34230337F57A}"/>
              </a:ext>
            </a:extLst>
          </p:cNvPr>
          <p:cNvGraphicFramePr>
            <a:graphicFrameLocks noGrp="1"/>
          </p:cNvGraphicFramePr>
          <p:nvPr>
            <p:extLst>
              <p:ext uri="{D42A27DB-BD31-4B8C-83A1-F6EECF244321}">
                <p14:modId xmlns:p14="http://schemas.microsoft.com/office/powerpoint/2010/main" val="2637864993"/>
              </p:ext>
            </p:extLst>
          </p:nvPr>
        </p:nvGraphicFramePr>
        <p:xfrm>
          <a:off x="210066" y="6167676"/>
          <a:ext cx="6435938" cy="3140392"/>
        </p:xfrm>
        <a:graphic>
          <a:graphicData uri="http://schemas.openxmlformats.org/drawingml/2006/table">
            <a:tbl>
              <a:tblPr/>
              <a:tblGrid>
                <a:gridCol w="845037">
                  <a:extLst>
                    <a:ext uri="{9D8B030D-6E8A-4147-A177-3AD203B41FA5}">
                      <a16:colId xmlns:a16="http://schemas.microsoft.com/office/drawing/2014/main" val="3355413253"/>
                    </a:ext>
                  </a:extLst>
                </a:gridCol>
                <a:gridCol w="5590901">
                  <a:extLst>
                    <a:ext uri="{9D8B030D-6E8A-4147-A177-3AD203B41FA5}">
                      <a16:colId xmlns:a16="http://schemas.microsoft.com/office/drawing/2014/main" val="2295673415"/>
                    </a:ext>
                  </a:extLst>
                </a:gridCol>
              </a:tblGrid>
              <a:tr h="860449">
                <a:tc>
                  <a:txBody>
                    <a:bodyPr/>
                    <a:lstStyle/>
                    <a:p>
                      <a:pPr marR="0" indent="0" algn="ctr" rtl="0">
                        <a:lnSpc>
                          <a:spcPct val="119000"/>
                        </a:lnSpc>
                        <a:spcBef>
                          <a:spcPts val="0"/>
                        </a:spcBef>
                        <a:spcAft>
                          <a:spcPts val="600"/>
                        </a:spcAft>
                      </a:pPr>
                      <a:r>
                        <a:rPr lang="en-GB" sz="1000" b="1" kern="1400" dirty="0">
                          <a:ln>
                            <a:noFill/>
                          </a:ln>
                          <a:solidFill>
                            <a:srgbClr val="000000"/>
                          </a:solidFill>
                          <a:effectLst/>
                          <a:latin typeface="Cavolini" panose="03000502040302020204" pitchFamily="66" charset="0"/>
                          <a:cs typeface="Cavolini" panose="03000502040302020204" pitchFamily="66" charset="0"/>
                        </a:rPr>
                        <a:t>Reading &amp; Library Books</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00" b="1" kern="1400" dirty="0">
                          <a:ln>
                            <a:noFill/>
                          </a:ln>
                          <a:solidFill>
                            <a:srgbClr val="000000"/>
                          </a:solidFill>
                          <a:effectLst/>
                          <a:latin typeface="Cavolini" panose="03000502040302020204" pitchFamily="66" charset="0"/>
                          <a:cs typeface="Cavolini" panose="03000502040302020204" pitchFamily="66" charset="0"/>
                        </a:rPr>
                        <a:t>Monday </a:t>
                      </a:r>
                      <a:r>
                        <a:rPr lang="en-GB" sz="1000" kern="1400" dirty="0">
                          <a:ln>
                            <a:noFill/>
                          </a:ln>
                          <a:solidFill>
                            <a:srgbClr val="000000"/>
                          </a:solidFill>
                          <a:effectLst/>
                          <a:latin typeface="Cavolini" panose="03000502040302020204" pitchFamily="66" charset="0"/>
                          <a:cs typeface="Cavolini" panose="03000502040302020204" pitchFamily="66" charset="0"/>
                        </a:rPr>
                        <a:t>will be the day that all children get to change their books each week.  It will just be library books initially.  All books are issued in plastic wallets. Please ensure books (in their plastic wallet) are in school each Monday—thank you.  Once we start reading they will need to bring in their Reading Jungle Journal too .</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237576970"/>
                  </a:ext>
                </a:extLst>
              </a:tr>
              <a:tr h="797615">
                <a:tc>
                  <a:txBody>
                    <a:bodyPr/>
                    <a:lstStyle/>
                    <a:p>
                      <a:pPr marR="0" indent="0" algn="ctr" rtl="0">
                        <a:lnSpc>
                          <a:spcPct val="119000"/>
                        </a:lnSpc>
                        <a:spcBef>
                          <a:spcPts val="0"/>
                        </a:spcBef>
                        <a:spcAft>
                          <a:spcPts val="600"/>
                        </a:spcAft>
                      </a:pPr>
                      <a:r>
                        <a:rPr lang="en-GB" sz="1000" b="1" kern="1400" dirty="0">
                          <a:ln>
                            <a:noFill/>
                          </a:ln>
                          <a:solidFill>
                            <a:srgbClr val="000000"/>
                          </a:solidFill>
                          <a:effectLst/>
                          <a:latin typeface="Cavolini" panose="03000502040302020204" pitchFamily="66" charset="0"/>
                          <a:cs typeface="Cavolini" panose="03000502040302020204" pitchFamily="66" charset="0"/>
                        </a:rPr>
                        <a:t>PE</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600"/>
                        </a:spcAft>
                        <a:buClrTx/>
                        <a:buSzTx/>
                        <a:buFontTx/>
                        <a:buNone/>
                        <a:tabLst/>
                        <a:defRPr/>
                      </a:pPr>
                      <a:r>
                        <a:rPr lang="en-GB" sz="1000" kern="1200" dirty="0">
                          <a:solidFill>
                            <a:schemeClr val="tx1"/>
                          </a:solidFill>
                          <a:effectLst/>
                          <a:latin typeface="Cavolini" panose="03000502040302020204" pitchFamily="66" charset="0"/>
                          <a:ea typeface="+mn-ea"/>
                          <a:cs typeface="Cavolini" panose="03000502040302020204" pitchFamily="66" charset="0"/>
                        </a:rPr>
                        <a:t>The children will need to arrive at school wearing their PE kit on </a:t>
                      </a:r>
                      <a:r>
                        <a:rPr lang="en-GB" sz="1000" b="1" kern="1200" dirty="0">
                          <a:solidFill>
                            <a:schemeClr val="tx1"/>
                          </a:solidFill>
                          <a:effectLst/>
                          <a:latin typeface="Cavolini" panose="03000502040302020204" pitchFamily="66" charset="0"/>
                          <a:ea typeface="+mn-ea"/>
                          <a:cs typeface="Cavolini" panose="03000502040302020204" pitchFamily="66" charset="0"/>
                        </a:rPr>
                        <a:t>Wednesdays</a:t>
                      </a:r>
                      <a:r>
                        <a:rPr lang="en-GB" sz="1000" kern="1200" dirty="0">
                          <a:solidFill>
                            <a:schemeClr val="tx1"/>
                          </a:solidFill>
                          <a:effectLst/>
                          <a:latin typeface="Cavolini" panose="03000502040302020204" pitchFamily="66" charset="0"/>
                          <a:ea typeface="+mn-ea"/>
                          <a:cs typeface="Cavolini" panose="03000502040302020204" pitchFamily="66" charset="0"/>
                        </a:rPr>
                        <a:t>.  They will need to wear: navy shorts, white t-shirt, white socks and trainers. They can wear their school cardigan or jumper.  They are welcome to wear navy joggers over the top of their shorts during the colder months.</a:t>
                      </a:r>
                    </a:p>
                  </a:txBody>
                  <a:tcPr marL="36576" marR="36576" marT="36576" marB="36576"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3944696284"/>
                  </a:ext>
                </a:extLst>
              </a:tr>
              <a:tr h="388112">
                <a:tc>
                  <a:txBody>
                    <a:bodyPr/>
                    <a:lstStyle/>
                    <a:p>
                      <a:pPr marR="0" indent="0" algn="ctr" rtl="0">
                        <a:lnSpc>
                          <a:spcPct val="119000"/>
                        </a:lnSpc>
                        <a:spcBef>
                          <a:spcPts val="0"/>
                        </a:spcBef>
                        <a:spcAft>
                          <a:spcPts val="600"/>
                        </a:spcAft>
                      </a:pPr>
                      <a:r>
                        <a:rPr lang="en-GB" sz="1000" b="1" kern="1400" dirty="0">
                          <a:ln>
                            <a:noFill/>
                          </a:ln>
                          <a:solidFill>
                            <a:srgbClr val="000000"/>
                          </a:solidFill>
                          <a:effectLst/>
                          <a:latin typeface="Cavolini" panose="03000502040302020204" pitchFamily="66" charset="0"/>
                          <a:cs typeface="Cavolini" panose="03000502040302020204" pitchFamily="66" charset="0"/>
                        </a:rPr>
                        <a:t>Home learning</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000" kern="1400" dirty="0">
                          <a:ln>
                            <a:noFill/>
                          </a:ln>
                          <a:solidFill>
                            <a:srgbClr val="000000"/>
                          </a:solidFill>
                          <a:effectLst/>
                          <a:latin typeface="Cavolini" panose="03000502040302020204" pitchFamily="66" charset="0"/>
                          <a:cs typeface="Cavolini" panose="03000502040302020204" pitchFamily="66" charset="0"/>
                        </a:rPr>
                        <a:t>We will send letter sounds linked to RWI home on </a:t>
                      </a:r>
                      <a:r>
                        <a:rPr lang="en-GB" sz="1000" b="1" kern="1400" dirty="0">
                          <a:ln>
                            <a:noFill/>
                          </a:ln>
                          <a:solidFill>
                            <a:srgbClr val="000000"/>
                          </a:solidFill>
                          <a:effectLst/>
                          <a:latin typeface="Cavolini" panose="03000502040302020204" pitchFamily="66" charset="0"/>
                          <a:cs typeface="Cavolini" panose="03000502040302020204" pitchFamily="66" charset="0"/>
                        </a:rPr>
                        <a:t>Thursdays</a:t>
                      </a:r>
                      <a:r>
                        <a:rPr lang="en-GB" sz="1000" kern="1400" dirty="0">
                          <a:ln>
                            <a:noFill/>
                          </a:ln>
                          <a:solidFill>
                            <a:srgbClr val="000000"/>
                          </a:solidFill>
                          <a:effectLst/>
                          <a:latin typeface="Cavolini" panose="03000502040302020204" pitchFamily="66" charset="0"/>
                          <a:cs typeface="Cavolini" panose="03000502040302020204" pitchFamily="66" charset="0"/>
                        </a:rPr>
                        <a:t> after the sounds have been learnt for that week. When we start we will send home a little pouch for sounds to be kept in. We will also send home red words each term.  Other activities maybe sent at different times, this maybe via Tapestry. </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224168723"/>
                  </a:ext>
                </a:extLst>
              </a:tr>
              <a:tr h="388112">
                <a:tc>
                  <a:txBody>
                    <a:bodyPr/>
                    <a:lstStyle/>
                    <a:p>
                      <a:pPr marR="0" indent="0" algn="ctr" rtl="0">
                        <a:lnSpc>
                          <a:spcPct val="119000"/>
                        </a:lnSpc>
                        <a:spcBef>
                          <a:spcPts val="0"/>
                        </a:spcBef>
                        <a:spcAft>
                          <a:spcPts val="600"/>
                        </a:spcAft>
                      </a:pPr>
                      <a:r>
                        <a:rPr lang="en-GB" sz="1000" b="1" kern="1400" dirty="0">
                          <a:ln>
                            <a:noFill/>
                          </a:ln>
                          <a:solidFill>
                            <a:srgbClr val="000000"/>
                          </a:solidFill>
                          <a:effectLst/>
                          <a:latin typeface="Cavolini" panose="03000502040302020204" pitchFamily="66" charset="0"/>
                          <a:cs typeface="Cavolini" panose="03000502040302020204" pitchFamily="66" charset="0"/>
                        </a:rPr>
                        <a:t>Forest School</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L="0" marR="0" lvl="0" indent="0" algn="l" defTabSz="685800" rtl="0" eaLnBrk="1" fontAlgn="auto" latinLnBrk="0" hangingPunct="1">
                        <a:lnSpc>
                          <a:spcPct val="119000"/>
                        </a:lnSpc>
                        <a:spcBef>
                          <a:spcPts val="0"/>
                        </a:spcBef>
                        <a:spcAft>
                          <a:spcPts val="600"/>
                        </a:spcAft>
                        <a:buClrTx/>
                        <a:buSzTx/>
                        <a:buFontTx/>
                        <a:buNone/>
                        <a:tabLst/>
                        <a:defRPr/>
                      </a:pPr>
                      <a:r>
                        <a:rPr lang="en-GB" sz="1000" kern="1200" dirty="0">
                          <a:solidFill>
                            <a:schemeClr val="tx1"/>
                          </a:solidFill>
                          <a:effectLst/>
                          <a:latin typeface="Cavolini" panose="03000502040302020204" pitchFamily="66" charset="0"/>
                          <a:ea typeface="+mn-ea"/>
                          <a:cs typeface="Cavolini" panose="03000502040302020204" pitchFamily="66" charset="0"/>
                        </a:rPr>
                        <a:t>On </a:t>
                      </a:r>
                      <a:r>
                        <a:rPr lang="en-GB" sz="1000" b="1" kern="1200" dirty="0">
                          <a:solidFill>
                            <a:schemeClr val="tx1"/>
                          </a:solidFill>
                          <a:effectLst/>
                          <a:latin typeface="Cavolini" panose="03000502040302020204" pitchFamily="66" charset="0"/>
                          <a:ea typeface="+mn-ea"/>
                          <a:cs typeface="Cavolini" panose="03000502040302020204" pitchFamily="66" charset="0"/>
                        </a:rPr>
                        <a:t>Friday</a:t>
                      </a:r>
                      <a:r>
                        <a:rPr lang="en-GB" sz="1000" kern="1200" dirty="0">
                          <a:solidFill>
                            <a:schemeClr val="tx1"/>
                          </a:solidFill>
                          <a:effectLst/>
                          <a:latin typeface="Cavolini" panose="03000502040302020204" pitchFamily="66" charset="0"/>
                          <a:ea typeface="+mn-ea"/>
                          <a:cs typeface="Cavolini" panose="03000502040302020204" pitchFamily="66" charset="0"/>
                        </a:rPr>
                        <a:t> children are to come to school in Forest clothes ready to work outside.  Please make sure children have enough layers to put on if it is cold.  Wellies and waterproofs need to be in a labelled bag as we have assembly before forest school.</a:t>
                      </a:r>
                    </a:p>
                  </a:txBody>
                  <a:tcPr marL="13045" marR="13045" marT="13045" marB="13045">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548902735"/>
                  </a:ext>
                </a:extLst>
              </a:tr>
            </a:tbl>
          </a:graphicData>
        </a:graphic>
      </p:graphicFrame>
      <p:sp>
        <p:nvSpPr>
          <p:cNvPr id="14" name="Control 1">
            <a:extLst>
              <a:ext uri="{FF2B5EF4-FFF2-40B4-BE49-F238E27FC236}">
                <a16:creationId xmlns:a16="http://schemas.microsoft.com/office/drawing/2014/main" id="{B3D135DF-2CFA-AC35-A290-028E0FC1B7A8}"/>
              </a:ext>
            </a:extLst>
          </p:cNvPr>
          <p:cNvSpPr>
            <a:spLocks noChangeArrowheads="1" noChangeShapeType="1"/>
          </p:cNvSpPr>
          <p:nvPr/>
        </p:nvSpPr>
        <p:spPr bwMode="auto">
          <a:xfrm>
            <a:off x="574675" y="7645400"/>
            <a:ext cx="6854825" cy="3567113"/>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CF38F494-258D-AB55-4F81-05286C96B268}"/>
              </a:ext>
            </a:extLst>
          </p:cNvPr>
          <p:cNvPicPr>
            <a:picLocks noChangeAspect="1"/>
          </p:cNvPicPr>
          <p:nvPr/>
        </p:nvPicPr>
        <p:blipFill>
          <a:blip r:embed="rId2"/>
          <a:stretch>
            <a:fillRect/>
          </a:stretch>
        </p:blipFill>
        <p:spPr>
          <a:xfrm>
            <a:off x="6531" y="1481708"/>
            <a:ext cx="6858000" cy="4129100"/>
          </a:xfrm>
          <a:prstGeom prst="rect">
            <a:avLst/>
          </a:prstGeom>
        </p:spPr>
      </p:pic>
    </p:spTree>
    <p:extLst>
      <p:ext uri="{BB962C8B-B14F-4D97-AF65-F5344CB8AC3E}">
        <p14:creationId xmlns:p14="http://schemas.microsoft.com/office/powerpoint/2010/main" val="41759684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32370C5-E08F-C2B8-13BB-3E1BBB74B005}"/>
              </a:ext>
            </a:extLst>
          </p:cNvPr>
          <p:cNvSpPr txBox="1"/>
          <p:nvPr/>
        </p:nvSpPr>
        <p:spPr>
          <a:xfrm>
            <a:off x="264478" y="358055"/>
            <a:ext cx="6435939" cy="523220"/>
          </a:xfrm>
          <a:prstGeom prst="rect">
            <a:avLst/>
          </a:prstGeom>
          <a:noFill/>
          <a:ln>
            <a:solidFill>
              <a:schemeClr val="tx1"/>
            </a:solidFill>
          </a:ln>
        </p:spPr>
        <p:txBody>
          <a:bodyPr wrap="square">
            <a:spAutoFit/>
          </a:bodyPr>
          <a:lstStyle/>
          <a:p>
            <a:pPr marL="0" marR="0" indent="0" algn="ctr">
              <a:spcBef>
                <a:spcPts val="0"/>
              </a:spcBef>
            </a:pPr>
            <a:r>
              <a:rPr lang="en-GB" sz="2800" b="1" kern="1400" dirty="0">
                <a:ln>
                  <a:noFill/>
                </a:ln>
                <a:solidFill>
                  <a:srgbClr val="000000"/>
                </a:solidFill>
                <a:effectLst/>
                <a:latin typeface="Rod" panose="02030509050101010101" pitchFamily="49" charset="-79"/>
                <a:cs typeface="Rod" panose="02030509050101010101" pitchFamily="49" charset="-79"/>
              </a:rPr>
              <a:t>Home Learning Tasks</a:t>
            </a:r>
            <a:endParaRPr lang="en-GB" sz="1050" b="1" kern="1400" dirty="0">
              <a:ln>
                <a:noFill/>
              </a:ln>
              <a:solidFill>
                <a:srgbClr val="000000"/>
              </a:solidFill>
              <a:effectLst/>
              <a:latin typeface="Rod" panose="02030509050101010101" pitchFamily="49" charset="-79"/>
              <a:cs typeface="Rod" panose="02030509050101010101" pitchFamily="49" charset="-79"/>
            </a:endParaRPr>
          </a:p>
        </p:txBody>
      </p:sp>
      <p:sp>
        <p:nvSpPr>
          <p:cNvPr id="12" name="TextBox 11">
            <a:extLst>
              <a:ext uri="{FF2B5EF4-FFF2-40B4-BE49-F238E27FC236}">
                <a16:creationId xmlns:a16="http://schemas.microsoft.com/office/drawing/2014/main" id="{3C218D3E-650B-7909-4C93-FE0C4268A672}"/>
              </a:ext>
            </a:extLst>
          </p:cNvPr>
          <p:cNvSpPr txBox="1"/>
          <p:nvPr/>
        </p:nvSpPr>
        <p:spPr>
          <a:xfrm>
            <a:off x="246607" y="5709031"/>
            <a:ext cx="6435939" cy="523220"/>
          </a:xfrm>
          <a:prstGeom prst="rect">
            <a:avLst/>
          </a:prstGeom>
          <a:noFill/>
          <a:ln>
            <a:solidFill>
              <a:schemeClr val="tx1"/>
            </a:solidFill>
          </a:ln>
        </p:spPr>
        <p:txBody>
          <a:bodyPr wrap="square">
            <a:spAutoFit/>
          </a:bodyPr>
          <a:lstStyle/>
          <a:p>
            <a:pPr marL="0" marR="0" indent="0" algn="ctr">
              <a:spcBef>
                <a:spcPts val="0"/>
              </a:spcBef>
            </a:pPr>
            <a:r>
              <a:rPr lang="en-GB" sz="2800" b="1" kern="1400" dirty="0">
                <a:ln>
                  <a:noFill/>
                </a:ln>
                <a:solidFill>
                  <a:srgbClr val="000000"/>
                </a:solidFill>
                <a:effectLst/>
                <a:latin typeface="Rod" panose="020F0502020204030204" pitchFamily="49" charset="-79"/>
                <a:cs typeface="Rod" panose="020F0502020204030204" pitchFamily="49" charset="-79"/>
              </a:rPr>
              <a:t>School Website &amp; Tapestry</a:t>
            </a:r>
          </a:p>
        </p:txBody>
      </p:sp>
      <p:sp>
        <p:nvSpPr>
          <p:cNvPr id="14" name="Control 1">
            <a:extLst>
              <a:ext uri="{FF2B5EF4-FFF2-40B4-BE49-F238E27FC236}">
                <a16:creationId xmlns:a16="http://schemas.microsoft.com/office/drawing/2014/main" id="{B3D135DF-2CFA-AC35-A290-028E0FC1B7A8}"/>
              </a:ext>
            </a:extLst>
          </p:cNvPr>
          <p:cNvSpPr>
            <a:spLocks noChangeArrowheads="1" noChangeShapeType="1"/>
          </p:cNvSpPr>
          <p:nvPr/>
        </p:nvSpPr>
        <p:spPr bwMode="auto">
          <a:xfrm>
            <a:off x="574675" y="7645400"/>
            <a:ext cx="6854825" cy="3567113"/>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6" name="TextBox 5">
            <a:extLst>
              <a:ext uri="{FF2B5EF4-FFF2-40B4-BE49-F238E27FC236}">
                <a16:creationId xmlns:a16="http://schemas.microsoft.com/office/drawing/2014/main" id="{8BA4BC47-68DC-CE28-1B7A-F85F17915BC2}"/>
              </a:ext>
            </a:extLst>
          </p:cNvPr>
          <p:cNvSpPr txBox="1"/>
          <p:nvPr/>
        </p:nvSpPr>
        <p:spPr>
          <a:xfrm>
            <a:off x="252565" y="983105"/>
            <a:ext cx="6447852" cy="1584152"/>
          </a:xfrm>
          <a:prstGeom prst="rect">
            <a:avLst/>
          </a:prstGeom>
          <a:noFill/>
        </p:spPr>
        <p:txBody>
          <a:bodyPr wrap="square">
            <a:spAutoFit/>
          </a:bodyPr>
          <a:lstStyle/>
          <a:p>
            <a:pPr marL="0" marR="0" indent="0" algn="ctr">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It is our school policy to provide the opportunity for children to undertake regular, age-appropriate activities at home that support and help to consolidate the children’s learning in school. </a:t>
            </a:r>
          </a:p>
          <a:p>
            <a:pPr marL="0" marR="0" indent="0" algn="ctr">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Research has shown that children make better progress in school when parents and carers are involved and interested in their child’s learning.</a:t>
            </a:r>
          </a:p>
        </p:txBody>
      </p:sp>
      <p:graphicFrame>
        <p:nvGraphicFramePr>
          <p:cNvPr id="7" name="Table 6">
            <a:extLst>
              <a:ext uri="{FF2B5EF4-FFF2-40B4-BE49-F238E27FC236}">
                <a16:creationId xmlns:a16="http://schemas.microsoft.com/office/drawing/2014/main" id="{C67F855F-8602-FECC-BF5E-BF0F1AAE6B7B}"/>
              </a:ext>
            </a:extLst>
          </p:cNvPr>
          <p:cNvGraphicFramePr>
            <a:graphicFrameLocks noGrp="1"/>
          </p:cNvGraphicFramePr>
          <p:nvPr>
            <p:extLst>
              <p:ext uri="{D42A27DB-BD31-4B8C-83A1-F6EECF244321}">
                <p14:modId xmlns:p14="http://schemas.microsoft.com/office/powerpoint/2010/main" val="1379262159"/>
              </p:ext>
            </p:extLst>
          </p:nvPr>
        </p:nvGraphicFramePr>
        <p:xfrm>
          <a:off x="252565" y="2582798"/>
          <a:ext cx="6424024" cy="2990221"/>
        </p:xfrm>
        <a:graphic>
          <a:graphicData uri="http://schemas.openxmlformats.org/drawingml/2006/table">
            <a:tbl>
              <a:tblPr/>
              <a:tblGrid>
                <a:gridCol w="1620097">
                  <a:extLst>
                    <a:ext uri="{9D8B030D-6E8A-4147-A177-3AD203B41FA5}">
                      <a16:colId xmlns:a16="http://schemas.microsoft.com/office/drawing/2014/main" val="3488736252"/>
                    </a:ext>
                  </a:extLst>
                </a:gridCol>
                <a:gridCol w="4803927">
                  <a:extLst>
                    <a:ext uri="{9D8B030D-6E8A-4147-A177-3AD203B41FA5}">
                      <a16:colId xmlns:a16="http://schemas.microsoft.com/office/drawing/2014/main" val="2146720339"/>
                    </a:ext>
                  </a:extLst>
                </a:gridCol>
              </a:tblGrid>
              <a:tr h="366502">
                <a:tc>
                  <a:txBody>
                    <a:bodyPr/>
                    <a:lstStyle/>
                    <a:p>
                      <a:pPr marR="0" indent="0" algn="ctr" rtl="0">
                        <a:lnSpc>
                          <a:spcPct val="119000"/>
                        </a:lnSpc>
                        <a:spcBef>
                          <a:spcPts val="0"/>
                        </a:spcBef>
                        <a:spcAft>
                          <a:spcPts val="600"/>
                        </a:spcAft>
                      </a:pPr>
                      <a:r>
                        <a:rPr lang="en-GB" sz="1100" b="1" kern="1400" dirty="0">
                          <a:ln>
                            <a:noFill/>
                          </a:ln>
                          <a:solidFill>
                            <a:srgbClr val="000000"/>
                          </a:solidFill>
                          <a:effectLst/>
                          <a:latin typeface="Cavolini" panose="03000502040302020204" pitchFamily="66" charset="0"/>
                          <a:cs typeface="Cavolini" panose="03000502040302020204" pitchFamily="66" charset="0"/>
                        </a:rPr>
                        <a:t>Suggested time per day</a:t>
                      </a:r>
                      <a:endParaRPr lang="en-GB" sz="1100" kern="1400" dirty="0">
                        <a:ln>
                          <a:noFill/>
                        </a:ln>
                        <a:solidFill>
                          <a:srgbClr val="000000"/>
                        </a:solidFill>
                        <a:effectLst/>
                        <a:latin typeface="Cavolini" panose="03000502040302020204" pitchFamily="66" charset="0"/>
                        <a:cs typeface="Cavolini" panose="03000502040302020204" pitchFamily="66" charset="0"/>
                      </a:endParaRP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100" b="1" kern="1400" dirty="0">
                          <a:ln>
                            <a:noFill/>
                          </a:ln>
                          <a:solidFill>
                            <a:srgbClr val="000000"/>
                          </a:solidFill>
                          <a:effectLst/>
                          <a:latin typeface="Cavolini" panose="03000502040302020204" pitchFamily="66" charset="0"/>
                          <a:cs typeface="Cavolini" panose="03000502040302020204" pitchFamily="66" charset="0"/>
                        </a:rPr>
                        <a:t>Approximately 10 - 15 minutes per night</a:t>
                      </a:r>
                      <a:endParaRPr lang="en-GB" sz="1100" kern="1400" dirty="0">
                        <a:ln>
                          <a:noFill/>
                        </a:ln>
                        <a:solidFill>
                          <a:srgbClr val="000000"/>
                        </a:solidFill>
                        <a:effectLst/>
                        <a:latin typeface="Cavolini" panose="03000502040302020204" pitchFamily="66" charset="0"/>
                        <a:cs typeface="Cavolini" panose="03000502040302020204" pitchFamily="66" charset="0"/>
                      </a:endParaRP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3835906758"/>
                  </a:ext>
                </a:extLst>
              </a:tr>
              <a:tr h="936898">
                <a:tc>
                  <a:txBody>
                    <a:bodyPr/>
                    <a:lstStyle/>
                    <a:p>
                      <a:pPr marR="0" indent="0" algn="ctr" rtl="0">
                        <a:lnSpc>
                          <a:spcPct val="119000"/>
                        </a:lnSpc>
                        <a:spcBef>
                          <a:spcPts val="0"/>
                        </a:spcBef>
                        <a:spcAft>
                          <a:spcPts val="600"/>
                        </a:spcAft>
                      </a:pPr>
                      <a:r>
                        <a:rPr lang="en-GB" sz="1100" kern="1400" dirty="0">
                          <a:ln>
                            <a:noFill/>
                          </a:ln>
                          <a:solidFill>
                            <a:srgbClr val="000000"/>
                          </a:solidFill>
                          <a:effectLst/>
                          <a:latin typeface="Cavolini" panose="03000502040302020204" pitchFamily="66" charset="0"/>
                          <a:cs typeface="Cavolini" panose="03000502040302020204" pitchFamily="66" charset="0"/>
                        </a:rPr>
                        <a:t>Regular daily activities</a:t>
                      </a: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r>
                        <a:rPr lang="en-GB" sz="1100" kern="1200" dirty="0">
                          <a:solidFill>
                            <a:schemeClr val="tx1"/>
                          </a:solidFill>
                          <a:effectLst/>
                          <a:latin typeface="Cavolini" panose="03000502040302020204" pitchFamily="66" charset="0"/>
                          <a:ea typeface="+mn-ea"/>
                          <a:cs typeface="Cavolini" panose="03000502040302020204" pitchFamily="66" charset="0"/>
                        </a:rPr>
                        <a:t>Practising Read, Write, Inc sounds</a:t>
                      </a:r>
                    </a:p>
                    <a:p>
                      <a:r>
                        <a:rPr lang="en-GB" sz="1100" kern="1200" dirty="0">
                          <a:solidFill>
                            <a:schemeClr val="tx1"/>
                          </a:solidFill>
                          <a:effectLst/>
                          <a:latin typeface="Cavolini" panose="03000502040302020204" pitchFamily="66" charset="0"/>
                          <a:ea typeface="+mn-ea"/>
                          <a:cs typeface="Cavolini" panose="03000502040302020204" pitchFamily="66" charset="0"/>
                        </a:rPr>
                        <a:t>Reading to an adult (please tick and sign Jungle Reading Journal each time your child reads with you)</a:t>
                      </a:r>
                    </a:p>
                    <a:p>
                      <a:r>
                        <a:rPr lang="en-GB" sz="1100" kern="1200" dirty="0">
                          <a:solidFill>
                            <a:schemeClr val="tx1"/>
                          </a:solidFill>
                          <a:effectLst/>
                          <a:latin typeface="Cavolini" panose="03000502040302020204" pitchFamily="66" charset="0"/>
                          <a:ea typeface="+mn-ea"/>
                          <a:cs typeface="Cavolini" panose="03000502040302020204" pitchFamily="66" charset="0"/>
                        </a:rPr>
                        <a:t>Practising red/tricky words</a:t>
                      </a:r>
                    </a:p>
                    <a:p>
                      <a:r>
                        <a:rPr lang="en-GB" sz="1100" kern="1200" dirty="0">
                          <a:solidFill>
                            <a:schemeClr val="tx1"/>
                          </a:solidFill>
                          <a:effectLst/>
                          <a:latin typeface="Cavolini" panose="03000502040302020204" pitchFamily="66" charset="0"/>
                          <a:ea typeface="+mn-ea"/>
                          <a:cs typeface="Cavolini" panose="03000502040302020204" pitchFamily="66" charset="0"/>
                        </a:rPr>
                        <a:t> </a:t>
                      </a:r>
                    </a:p>
                  </a:txBody>
                  <a:tcPr marL="12633" marR="12633" marT="12633" marB="12633">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3023755508"/>
                  </a:ext>
                </a:extLst>
              </a:tr>
              <a:tr h="1374028">
                <a:tc>
                  <a:txBody>
                    <a:bodyPr/>
                    <a:lstStyle/>
                    <a:p>
                      <a:pPr algn="ctr"/>
                      <a:r>
                        <a:rPr lang="en-GB" sz="1100" kern="1200" dirty="0">
                          <a:solidFill>
                            <a:schemeClr val="tx1"/>
                          </a:solidFill>
                          <a:effectLst/>
                          <a:latin typeface="Cavolini" panose="03000502040302020204" pitchFamily="66" charset="0"/>
                          <a:ea typeface="+mn-ea"/>
                          <a:cs typeface="Cavolini" panose="03000502040302020204" pitchFamily="66" charset="0"/>
                        </a:rPr>
                        <a:t>Other home learning</a:t>
                      </a:r>
                    </a:p>
                    <a:p>
                      <a:pPr algn="ctr"/>
                      <a:r>
                        <a:rPr lang="en-GB" sz="1100" kern="1200" dirty="0">
                          <a:solidFill>
                            <a:schemeClr val="tx1"/>
                          </a:solidFill>
                          <a:effectLst/>
                          <a:latin typeface="Cavolini" panose="03000502040302020204" pitchFamily="66" charset="0"/>
                          <a:ea typeface="+mn-ea"/>
                          <a:cs typeface="Cavolini" panose="03000502040302020204" pitchFamily="66" charset="0"/>
                        </a:rPr>
                        <a:t>activities</a:t>
                      </a:r>
                    </a:p>
                    <a:p>
                      <a:endParaRPr lang="en-GB" sz="1100" kern="1200" dirty="0">
                        <a:solidFill>
                          <a:schemeClr val="tx1"/>
                        </a:solidFill>
                        <a:effectLst/>
                        <a:latin typeface="Cavolini" panose="03000502040302020204" pitchFamily="66" charset="0"/>
                        <a:ea typeface="+mn-ea"/>
                        <a:cs typeface="Cavolini" panose="03000502040302020204" pitchFamily="66" charset="0"/>
                      </a:endParaRP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L="359994" marR="0" lvl="0" indent="-359994" algn="l" defTabSz="685800" rtl="0" eaLnBrk="1" fontAlgn="auto" latinLnBrk="0" hangingPunct="1">
                        <a:lnSpc>
                          <a:spcPct val="118000"/>
                        </a:lnSpc>
                        <a:spcBef>
                          <a:spcPts val="0"/>
                        </a:spcBef>
                        <a:spcAft>
                          <a:spcPts val="600"/>
                        </a:spcAft>
                        <a:buClrTx/>
                        <a:buSzTx/>
                        <a:buFontTx/>
                        <a:buNone/>
                        <a:tabLst/>
                        <a:defRPr/>
                      </a:pPr>
                      <a:r>
                        <a:rPr lang="en-GB" sz="1100" kern="1200" dirty="0">
                          <a:solidFill>
                            <a:schemeClr val="tx1"/>
                          </a:solidFill>
                          <a:effectLst/>
                          <a:latin typeface="Cavolini" panose="03000502040302020204" pitchFamily="66" charset="0"/>
                          <a:ea typeface="+mn-ea"/>
                          <a:cs typeface="Cavolini" panose="03000502040302020204" pitchFamily="66" charset="0"/>
                        </a:rPr>
                        <a:t>Sharing library books.</a:t>
                      </a:r>
                    </a:p>
                    <a:p>
                      <a:r>
                        <a:rPr lang="en-GB" sz="1100" kern="1200" dirty="0">
                          <a:solidFill>
                            <a:schemeClr val="tx1"/>
                          </a:solidFill>
                          <a:effectLst/>
                          <a:latin typeface="Cavolini" panose="03000502040302020204" pitchFamily="66" charset="0"/>
                          <a:ea typeface="+mn-ea"/>
                          <a:cs typeface="Cavolini" panose="03000502040302020204" pitchFamily="66" charset="0"/>
                        </a:rPr>
                        <a:t>We will sometime set other activities that can be done at home, these will either come home in bags on a Thursday or be set via Tapestry. Activities might be to talk about something, to find something out, to share something, to find something to bring to school, to make something. </a:t>
                      </a:r>
                    </a:p>
                    <a:p>
                      <a:r>
                        <a:rPr lang="en-GB" sz="1100" kern="1200" dirty="0">
                          <a:solidFill>
                            <a:schemeClr val="tx1"/>
                          </a:solidFill>
                          <a:effectLst/>
                          <a:latin typeface="Cavolini" panose="03000502040302020204" pitchFamily="66" charset="0"/>
                          <a:ea typeface="+mn-ea"/>
                          <a:cs typeface="Cavolini" panose="03000502040302020204" pitchFamily="66" charset="0"/>
                        </a:rPr>
                        <a:t>We will </a:t>
                      </a:r>
                      <a:r>
                        <a:rPr lang="en-GB" sz="1100" kern="1200">
                          <a:solidFill>
                            <a:schemeClr val="tx1"/>
                          </a:solidFill>
                          <a:effectLst/>
                          <a:latin typeface="Cavolini" panose="03000502040302020204" pitchFamily="66" charset="0"/>
                          <a:ea typeface="+mn-ea"/>
                          <a:cs typeface="Cavolini" panose="03000502040302020204" pitchFamily="66" charset="0"/>
                        </a:rPr>
                        <a:t>also send login </a:t>
                      </a:r>
                      <a:r>
                        <a:rPr lang="en-GB" sz="1100" kern="1200" dirty="0">
                          <a:solidFill>
                            <a:schemeClr val="tx1"/>
                          </a:solidFill>
                          <a:effectLst/>
                          <a:latin typeface="Cavolini" panose="03000502040302020204" pitchFamily="66" charset="0"/>
                          <a:ea typeface="+mn-ea"/>
                          <a:cs typeface="Cavolini" panose="03000502040302020204" pitchFamily="66" charset="0"/>
                        </a:rPr>
                        <a:t>details for Num-bots which is a maths programme and </a:t>
                      </a:r>
                      <a:r>
                        <a:rPr lang="en-GB" sz="1100" kern="1200" dirty="0" err="1">
                          <a:solidFill>
                            <a:schemeClr val="tx1"/>
                          </a:solidFill>
                          <a:effectLst/>
                          <a:latin typeface="Cavolini" panose="03000502040302020204" pitchFamily="66" charset="0"/>
                          <a:ea typeface="+mn-ea"/>
                          <a:cs typeface="Cavolini" panose="03000502040302020204" pitchFamily="66" charset="0"/>
                        </a:rPr>
                        <a:t>ebooks</a:t>
                      </a:r>
                      <a:r>
                        <a:rPr lang="en-GB" sz="1100" kern="1200" dirty="0">
                          <a:solidFill>
                            <a:schemeClr val="tx1"/>
                          </a:solidFill>
                          <a:effectLst/>
                          <a:latin typeface="Cavolini" panose="03000502040302020204" pitchFamily="66" charset="0"/>
                          <a:ea typeface="+mn-ea"/>
                          <a:cs typeface="Cavolini" panose="03000502040302020204" pitchFamily="66" charset="0"/>
                        </a:rPr>
                        <a:t> on oxford Owl which is linked to RWI.</a:t>
                      </a:r>
                    </a:p>
                  </a:txBody>
                  <a:tcPr marL="12633" marR="12633" marT="12633" marB="12633">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1927215624"/>
                  </a:ext>
                </a:extLst>
              </a:tr>
            </a:tbl>
          </a:graphicData>
        </a:graphic>
      </p:graphicFrame>
      <p:sp>
        <p:nvSpPr>
          <p:cNvPr id="17" name="TextBox 16">
            <a:extLst>
              <a:ext uri="{FF2B5EF4-FFF2-40B4-BE49-F238E27FC236}">
                <a16:creationId xmlns:a16="http://schemas.microsoft.com/office/drawing/2014/main" id="{938976A4-EF08-2A05-8983-07E641509101}"/>
              </a:ext>
            </a:extLst>
          </p:cNvPr>
          <p:cNvSpPr txBox="1"/>
          <p:nvPr/>
        </p:nvSpPr>
        <p:spPr>
          <a:xfrm>
            <a:off x="211030" y="6258250"/>
            <a:ext cx="6371541" cy="4118115"/>
          </a:xfrm>
          <a:prstGeom prst="rect">
            <a:avLst/>
          </a:prstGeom>
          <a:noFill/>
        </p:spPr>
        <p:txBody>
          <a:bodyPr wrap="square">
            <a:spAutoFit/>
          </a:bodyPr>
          <a:lstStyle/>
          <a:p>
            <a:pPr marL="0" marR="0" indent="0"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Please check out our class page on our school website.  We will put on lots of useful websites for your information e.g. relating to Read, Write, Inc and lots of fun activities and games for you to play on with your child and they won’t even realise they are doing work!!!!  Here’s the link;</a:t>
            </a:r>
          </a:p>
          <a:p>
            <a:pPr marL="0" marR="0" indent="0"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http://www.meadows.shropshire.sch.uk</a:t>
            </a:r>
          </a:p>
          <a:p>
            <a:pPr marL="359994" marR="0" indent="-359994"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1. Go to  children then class pages.</a:t>
            </a:r>
          </a:p>
          <a:p>
            <a:pPr marL="359994" marR="0" indent="-359994"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2. Click on Reception—Chicks and Ducklings.</a:t>
            </a:r>
          </a:p>
          <a:p>
            <a:pPr marL="359994" marR="0" indent="-359994"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3. Now you are on our class page, you can choose which link you’d like.</a:t>
            </a:r>
          </a:p>
          <a:p>
            <a:pPr marL="0" marR="0" indent="0"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Also, please check your child’s Tapestry journal regularly as we will post important information and messages on there too.  Thank you. </a:t>
            </a:r>
          </a:p>
          <a:p>
            <a:pPr marL="0" marR="0" indent="0"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 </a:t>
            </a:r>
          </a:p>
          <a:p>
            <a:pPr marL="0" marR="0" indent="0" algn="l">
              <a:lnSpc>
                <a:spcPct val="119000"/>
              </a:lnSpc>
              <a:spcBef>
                <a:spcPts val="0"/>
              </a:spcBef>
              <a:spcAft>
                <a:spcPts val="600"/>
              </a:spcAft>
            </a:pPr>
            <a:r>
              <a:rPr lang="en-GB" sz="9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2573203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16EB6D-4C5B-D989-5B6D-1BC60B701D08}"/>
              </a:ext>
            </a:extLst>
          </p:cNvPr>
          <p:cNvSpPr txBox="1"/>
          <p:nvPr/>
        </p:nvSpPr>
        <p:spPr>
          <a:xfrm>
            <a:off x="211030" y="288408"/>
            <a:ext cx="6435939" cy="461665"/>
          </a:xfrm>
          <a:prstGeom prst="rect">
            <a:avLst/>
          </a:prstGeom>
          <a:noFill/>
          <a:ln>
            <a:solidFill>
              <a:schemeClr val="tx1"/>
            </a:solidFill>
          </a:ln>
        </p:spPr>
        <p:txBody>
          <a:bodyPr wrap="square">
            <a:spAutoFit/>
          </a:bodyPr>
          <a:lstStyle/>
          <a:p>
            <a:pPr marL="0" marR="0" indent="0" algn="ctr">
              <a:spcBef>
                <a:spcPts val="0"/>
              </a:spcBef>
            </a:pPr>
            <a:r>
              <a:rPr lang="en-GB" sz="2400" b="1" kern="1400" dirty="0">
                <a:ln>
                  <a:noFill/>
                </a:ln>
                <a:solidFill>
                  <a:srgbClr val="000000"/>
                </a:solidFill>
                <a:effectLst/>
                <a:latin typeface="Rod" panose="02030509050101010101" pitchFamily="49" charset="-79"/>
                <a:cs typeface="Rod" panose="02030509050101010101" pitchFamily="49" charset="-79"/>
              </a:rPr>
              <a:t>Handwriting Information</a:t>
            </a:r>
          </a:p>
        </p:txBody>
      </p:sp>
      <p:sp>
        <p:nvSpPr>
          <p:cNvPr id="6" name="TextBox 5">
            <a:extLst>
              <a:ext uri="{FF2B5EF4-FFF2-40B4-BE49-F238E27FC236}">
                <a16:creationId xmlns:a16="http://schemas.microsoft.com/office/drawing/2014/main" id="{6BA91697-9951-79A5-83CC-60E16561A7D4}"/>
              </a:ext>
            </a:extLst>
          </p:cNvPr>
          <p:cNvSpPr txBox="1"/>
          <p:nvPr/>
        </p:nvSpPr>
        <p:spPr>
          <a:xfrm>
            <a:off x="211029" y="750073"/>
            <a:ext cx="6435939" cy="1481944"/>
          </a:xfrm>
          <a:prstGeom prst="rect">
            <a:avLst/>
          </a:prstGeom>
          <a:noFill/>
        </p:spPr>
        <p:txBody>
          <a:bodyPr wrap="square">
            <a:spAutoFit/>
          </a:bodyPr>
          <a:lstStyle/>
          <a:p>
            <a:pPr marL="0" marR="0" indent="0" algn="ctr">
              <a:lnSpc>
                <a:spcPct val="119000"/>
              </a:lnSpc>
              <a:spcBef>
                <a:spcPts val="0"/>
              </a:spcBef>
              <a:spcAft>
                <a:spcPts val="600"/>
              </a:spcAft>
            </a:pPr>
            <a:r>
              <a:rPr lang="en-GB" sz="1200" kern="1400" dirty="0">
                <a:ln>
                  <a:noFill/>
                </a:ln>
                <a:solidFill>
                  <a:srgbClr val="000000"/>
                </a:solidFill>
                <a:effectLst/>
                <a:latin typeface="Cavolini" panose="03000502040302020204" pitchFamily="66" charset="0"/>
                <a:cs typeface="Cavolini" panose="03000502040302020204" pitchFamily="66" charset="0"/>
              </a:rPr>
              <a:t>Please encourage your child to form their letters correctly from day 1.  See below for the correct letter formation.  This prevents the children from getting into ‘bad habits’ and then having to re-learn letter      formation.  Thank You!</a:t>
            </a:r>
          </a:p>
          <a:p>
            <a:pPr marL="0" marR="0" indent="0" algn="l">
              <a:lnSpc>
                <a:spcPct val="119000"/>
              </a:lnSpc>
              <a:spcBef>
                <a:spcPts val="0"/>
              </a:spcBef>
              <a:spcAft>
                <a:spcPts val="600"/>
              </a:spcAft>
            </a:pPr>
            <a:r>
              <a:rPr lang="en-GB" sz="1200" kern="1400" dirty="0">
                <a:ln>
                  <a:noFill/>
                </a:ln>
                <a:solidFill>
                  <a:srgbClr val="000000"/>
                </a:solidFill>
                <a:effectLst/>
                <a:latin typeface="Cavolini" panose="03000502040302020204" pitchFamily="66" charset="0"/>
                <a:cs typeface="Cavolini" panose="03000502040302020204" pitchFamily="66" charset="0"/>
              </a:rPr>
              <a:t> </a:t>
            </a:r>
          </a:p>
          <a:p>
            <a:pPr marL="0" marR="0" indent="0" algn="l">
              <a:lnSpc>
                <a:spcPct val="119000"/>
              </a:lnSpc>
              <a:spcBef>
                <a:spcPts val="0"/>
              </a:spcBef>
              <a:spcAft>
                <a:spcPts val="600"/>
              </a:spcAft>
            </a:pPr>
            <a:endParaRPr lang="en-GB" sz="800" kern="1400" dirty="0">
              <a:ln>
                <a:noFill/>
              </a:ln>
              <a:solidFill>
                <a:srgbClr val="000000"/>
              </a:solidFill>
              <a:effectLst/>
              <a:latin typeface="Calibri" panose="020F0502020204030204" pitchFamily="34" charset="0"/>
            </a:endParaRPr>
          </a:p>
        </p:txBody>
      </p:sp>
      <p:pic>
        <p:nvPicPr>
          <p:cNvPr id="2050" name="Picture 2">
            <a:extLst>
              <a:ext uri="{FF2B5EF4-FFF2-40B4-BE49-F238E27FC236}">
                <a16:creationId xmlns:a16="http://schemas.microsoft.com/office/drawing/2014/main" id="{21524D99-062D-8F3E-ED09-0BFE3C5F53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29" y="1491045"/>
            <a:ext cx="6787871" cy="81265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22954149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Sassoon Penpals">
      <a:majorFont>
        <a:latin typeface="Sassoon Penpals"/>
        <a:ea typeface=""/>
        <a:cs typeface=""/>
      </a:majorFont>
      <a:minorFont>
        <a:latin typeface="Sassoon Penpal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 id="{7F72C1E1-1933-4427-BF24-ED375177C844}" vid="{4C3B0282-F9CD-454F-B567-E06EAA78080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f8e698f-f588-441f-ba4f-ce918e962eb8">
      <Terms xmlns="http://schemas.microsoft.com/office/infopath/2007/PartnerControls"/>
    </lcf76f155ced4ddcb4097134ff3c332f>
    <DateandTime xmlns="bf8e698f-f588-441f-ba4f-ce918e962eb8" xsi:nil="true"/>
    <TaxCatchAll xmlns="4f5d8c3a-2751-4682-b268-54e77d07912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FF4CC65428CD9498EF943C2A8E4A992" ma:contentTypeVersion="22" ma:contentTypeDescription="Create a new document." ma:contentTypeScope="" ma:versionID="bad381cf53c96c0123dfa11b4caa56a8">
  <xsd:schema xmlns:xsd="http://www.w3.org/2001/XMLSchema" xmlns:xs="http://www.w3.org/2001/XMLSchema" xmlns:p="http://schemas.microsoft.com/office/2006/metadata/properties" xmlns:ns2="bf8e698f-f588-441f-ba4f-ce918e962eb8" xmlns:ns3="4f5d8c3a-2751-4682-b268-54e77d07912a" targetNamespace="http://schemas.microsoft.com/office/2006/metadata/properties" ma:root="true" ma:fieldsID="3cc89f931ab727177d1f93c4f780f4a9" ns2:_="" ns3:_="">
    <xsd:import namespace="bf8e698f-f588-441f-ba4f-ce918e962eb8"/>
    <xsd:import namespace="4f5d8c3a-2751-4682-b268-54e77d07912a"/>
    <xsd:element name="properties">
      <xsd:complexType>
        <xsd:sequence>
          <xsd:element name="documentManagement">
            <xsd:complexType>
              <xsd:all>
                <xsd:element ref="ns2:DateandTime"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8e698f-f588-441f-ba4f-ce918e962eb8" elementFormDefault="qualified">
    <xsd:import namespace="http://schemas.microsoft.com/office/2006/documentManagement/types"/>
    <xsd:import namespace="http://schemas.microsoft.com/office/infopath/2007/PartnerControls"/>
    <xsd:element name="DateandTime" ma:index="5" nillable="true" ma:displayName="Date and Time" ma:format="DateTime" ma:internalName="DateandTime" ma:readOnly="false">
      <xsd:simpleType>
        <xsd:restriction base="dms:DateTime"/>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98eca7b-0660-4bf5-9a46-b31b4b7811f0"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5d8c3a-2751-4682-b268-54e77d07912a" elementFormDefault="qualified">
    <xsd:import namespace="http://schemas.microsoft.com/office/2006/documentManagement/types"/>
    <xsd:import namespace="http://schemas.microsoft.com/office/infopath/2007/PartnerControls"/>
    <xsd:element name="SharedWithUsers" ma:index="9"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93cf53e8-d175-428b-acd8-555ccf8bb442}" ma:internalName="TaxCatchAll" ma:showField="CatchAllData" ma:web="4f5d8c3a-2751-4682-b268-54e77d0791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6"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B40505-FB3E-4906-8EF7-1891E8CFBDFF}">
  <ds:schemaRefs>
    <ds:schemaRef ds:uri="http://schemas.microsoft.com/sharepoint/v3/contenttype/forms"/>
  </ds:schemaRefs>
</ds:datastoreItem>
</file>

<file path=customXml/itemProps2.xml><?xml version="1.0" encoding="utf-8"?>
<ds:datastoreItem xmlns:ds="http://schemas.openxmlformats.org/officeDocument/2006/customXml" ds:itemID="{FC21A51C-57D8-469D-8349-DA518F49137B}">
  <ds:schemaRefs>
    <ds:schemaRef ds:uri="http://schemas.microsoft.com/office/2006/metadata/properties"/>
    <ds:schemaRef ds:uri="http://schemas.microsoft.com/office/infopath/2007/PartnerControls"/>
    <ds:schemaRef ds:uri="bf8e698f-f588-441f-ba4f-ce918e962eb8"/>
    <ds:schemaRef ds:uri="4f5d8c3a-2751-4682-b268-54e77d07912a"/>
  </ds:schemaRefs>
</ds:datastoreItem>
</file>

<file path=customXml/itemProps3.xml><?xml version="1.0" encoding="utf-8"?>
<ds:datastoreItem xmlns:ds="http://schemas.openxmlformats.org/officeDocument/2006/customXml" ds:itemID="{559FD13F-120D-4FD8-877D-BBD6ADA625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8e698f-f588-441f-ba4f-ce918e962eb8"/>
    <ds:schemaRef ds:uri="4f5d8c3a-2751-4682-b268-54e77d0791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A4 Portrait 2</Template>
  <TotalTime>3840</TotalTime>
  <Words>688</Words>
  <Application>Microsoft Office PowerPoint</Application>
  <PresentationFormat>A4 Paper (210x297 mm)</PresentationFormat>
  <Paragraphs>48</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Cavolini</vt:lpstr>
      <vt:lpstr>Rod</vt:lpstr>
      <vt:lpstr>Sassoon Penpals</vt:lpstr>
      <vt:lpstr>Office Theme</vt:lpstr>
      <vt:lpstr>PowerPoint Presentation</vt:lpstr>
      <vt:lpstr>This booklet is to help provide useful information to parents and carers about our class routines so that you can help your child settle into their new class as smoothly as possible.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Berry</dc:creator>
  <cp:lastModifiedBy>Emma Miller</cp:lastModifiedBy>
  <cp:revision>2</cp:revision>
  <dcterms:created xsi:type="dcterms:W3CDTF">2026-06-30T09:47:26Z</dcterms:created>
  <dcterms:modified xsi:type="dcterms:W3CDTF">2026-09-06T20:10:38Z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0x010100FFF4CC65428CD9498EF943C2A8E4A992</vt:lpwstr>
  </property>
  <property fmtid="{D5CDD505-2E9C-101B-9397-08002B2CF9AE}" pid="3" name="MediaServiceImageTags">
    <vt:lpwstr/>
  </property>
</Properties>
</file>